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56" r:id="rId2"/>
    <p:sldId id="257" r:id="rId3"/>
    <p:sldId id="272" r:id="rId4"/>
    <p:sldId id="270" r:id="rId5"/>
    <p:sldId id="260" r:id="rId6"/>
    <p:sldId id="259" r:id="rId7"/>
    <p:sldId id="263" r:id="rId8"/>
    <p:sldId id="264" r:id="rId9"/>
    <p:sldId id="262" r:id="rId10"/>
    <p:sldId id="271" r:id="rId11"/>
    <p:sldId id="265" r:id="rId12"/>
    <p:sldId id="266" r:id="rId13"/>
    <p:sldId id="268" r:id="rId14"/>
    <p:sldId id="269" r:id="rId15"/>
    <p:sldId id="267"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F80D8C-AF24-4790-A2A2-D6662E30E5EA}" v="98" dt="2024-09-19T13:06:21.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a Gregory" userId="4fd19a45-3b99-4bb6-b9c7-f5bebbb6f874" providerId="ADAL" clId="{AFF80D8C-AF24-4790-A2A2-D6662E30E5EA}"/>
    <pc:docChg chg="undo custSel addSld delSld modSld sldOrd addMainMaster delMainMaster">
      <pc:chgData name="Breanna Gregory" userId="4fd19a45-3b99-4bb6-b9c7-f5bebbb6f874" providerId="ADAL" clId="{AFF80D8C-AF24-4790-A2A2-D6662E30E5EA}" dt="2024-09-19T13:12:21.854" v="5303" actId="20577"/>
      <pc:docMkLst>
        <pc:docMk/>
      </pc:docMkLst>
      <pc:sldChg chg="addSp delSp modSp mod setBg modClrScheme addAnim modAnim chgLayout">
        <pc:chgData name="Breanna Gregory" userId="4fd19a45-3b99-4bb6-b9c7-f5bebbb6f874" providerId="ADAL" clId="{AFF80D8C-AF24-4790-A2A2-D6662E30E5EA}" dt="2024-09-19T13:06:39.220" v="4430" actId="1076"/>
        <pc:sldMkLst>
          <pc:docMk/>
          <pc:sldMk cId="2766780798" sldId="256"/>
        </pc:sldMkLst>
        <pc:spChg chg="mod">
          <ac:chgData name="Breanna Gregory" userId="4fd19a45-3b99-4bb6-b9c7-f5bebbb6f874" providerId="ADAL" clId="{AFF80D8C-AF24-4790-A2A2-D6662E30E5EA}" dt="2024-09-19T13:06:39.220" v="4430" actId="1076"/>
          <ac:spMkLst>
            <pc:docMk/>
            <pc:sldMk cId="2766780798" sldId="256"/>
            <ac:spMk id="2" creationId="{B298B48A-82EB-3081-ED6B-035E0C6093BB}"/>
          </ac:spMkLst>
        </pc:spChg>
        <pc:spChg chg="mod">
          <ac:chgData name="Breanna Gregory" userId="4fd19a45-3b99-4bb6-b9c7-f5bebbb6f874" providerId="ADAL" clId="{AFF80D8C-AF24-4790-A2A2-D6662E30E5EA}" dt="2024-09-19T13:06:35.967" v="4429" actId="1076"/>
          <ac:spMkLst>
            <pc:docMk/>
            <pc:sldMk cId="2766780798" sldId="256"/>
            <ac:spMk id="3" creationId="{70D65E60-10AC-F40F-1670-26515FBBD42E}"/>
          </ac:spMkLst>
        </pc:spChg>
        <pc:spChg chg="add del">
          <ac:chgData name="Breanna Gregory" userId="4fd19a45-3b99-4bb6-b9c7-f5bebbb6f874" providerId="ADAL" clId="{AFF80D8C-AF24-4790-A2A2-D6662E30E5EA}" dt="2024-08-31T17:03:31.550" v="101" actId="26606"/>
          <ac:spMkLst>
            <pc:docMk/>
            <pc:sldMk cId="2766780798" sldId="256"/>
            <ac:spMk id="9" creationId="{F619DE0E-F039-443E-AF60-E4B6AA72D29F}"/>
          </ac:spMkLst>
        </pc:spChg>
        <pc:spChg chg="add del">
          <ac:chgData name="Breanna Gregory" userId="4fd19a45-3b99-4bb6-b9c7-f5bebbb6f874" providerId="ADAL" clId="{AFF80D8C-AF24-4790-A2A2-D6662E30E5EA}" dt="2024-08-31T17:03:31.550" v="101" actId="26606"/>
          <ac:spMkLst>
            <pc:docMk/>
            <pc:sldMk cId="2766780798" sldId="256"/>
            <ac:spMk id="11" creationId="{AA065953-3D69-4CD4-80C3-DF10DEB4C761}"/>
          </ac:spMkLst>
        </pc:spChg>
        <pc:spChg chg="add del">
          <ac:chgData name="Breanna Gregory" userId="4fd19a45-3b99-4bb6-b9c7-f5bebbb6f874" providerId="ADAL" clId="{AFF80D8C-AF24-4790-A2A2-D6662E30E5EA}" dt="2024-08-31T17:03:31.550" v="101" actId="26606"/>
          <ac:spMkLst>
            <pc:docMk/>
            <pc:sldMk cId="2766780798" sldId="256"/>
            <ac:spMk id="13" creationId="{2AB36DB5-F10D-4EDB-87E2-ECB9301FFC62}"/>
          </ac:spMkLst>
        </pc:spChg>
        <pc:spChg chg="add del">
          <ac:chgData name="Breanna Gregory" userId="4fd19a45-3b99-4bb6-b9c7-f5bebbb6f874" providerId="ADAL" clId="{AFF80D8C-AF24-4790-A2A2-D6662E30E5EA}" dt="2024-08-31T17:03:31.550" v="101" actId="26606"/>
          <ac:spMkLst>
            <pc:docMk/>
            <pc:sldMk cId="2766780798" sldId="256"/>
            <ac:spMk id="15" creationId="{446F195D-95DC-419E-BBC1-E2B601A6067B}"/>
          </ac:spMkLst>
        </pc:spChg>
        <pc:spChg chg="add del">
          <ac:chgData name="Breanna Gregory" userId="4fd19a45-3b99-4bb6-b9c7-f5bebbb6f874" providerId="ADAL" clId="{AFF80D8C-AF24-4790-A2A2-D6662E30E5EA}" dt="2024-08-31T17:03:31.550" v="101" actId="26606"/>
          <ac:spMkLst>
            <pc:docMk/>
            <pc:sldMk cId="2766780798" sldId="256"/>
            <ac:spMk id="17" creationId="{55993D72-5628-4E5E-BB9F-96066414EEFD}"/>
          </ac:spMkLst>
        </pc:spChg>
        <pc:spChg chg="add del">
          <ac:chgData name="Breanna Gregory" userId="4fd19a45-3b99-4bb6-b9c7-f5bebbb6f874" providerId="ADAL" clId="{AFF80D8C-AF24-4790-A2A2-D6662E30E5EA}" dt="2024-08-31T17:04:47.532" v="190" actId="26606"/>
          <ac:spMkLst>
            <pc:docMk/>
            <pc:sldMk cId="2766780798" sldId="256"/>
            <ac:spMk id="22" creationId="{9B37791B-B040-4694-BFDC-8DD132D86E8E}"/>
          </ac:spMkLst>
        </pc:spChg>
        <pc:spChg chg="add del">
          <ac:chgData name="Breanna Gregory" userId="4fd19a45-3b99-4bb6-b9c7-f5bebbb6f874" providerId="ADAL" clId="{AFF80D8C-AF24-4790-A2A2-D6662E30E5EA}" dt="2024-08-31T17:05:17.399" v="195" actId="26606"/>
          <ac:spMkLst>
            <pc:docMk/>
            <pc:sldMk cId="2766780798" sldId="256"/>
            <ac:spMk id="31" creationId="{052B717E-679E-41A4-B95A-8F7DFAD3FA30}"/>
          </ac:spMkLst>
        </pc:spChg>
        <pc:spChg chg="add del">
          <ac:chgData name="Breanna Gregory" userId="4fd19a45-3b99-4bb6-b9c7-f5bebbb6f874" providerId="ADAL" clId="{AFF80D8C-AF24-4790-A2A2-D6662E30E5EA}" dt="2024-08-31T17:05:17.399" v="195" actId="26606"/>
          <ac:spMkLst>
            <pc:docMk/>
            <pc:sldMk cId="2766780798" sldId="256"/>
            <ac:spMk id="33" creationId="{0B0EB278-F8C7-43AD-BCE2-A2F4D98C499D}"/>
          </ac:spMkLst>
        </pc:spChg>
        <pc:spChg chg="add">
          <ac:chgData name="Breanna Gregory" userId="4fd19a45-3b99-4bb6-b9c7-f5bebbb6f874" providerId="ADAL" clId="{AFF80D8C-AF24-4790-A2A2-D6662E30E5EA}" dt="2024-08-31T17:05:17.399" v="195" actId="26606"/>
          <ac:spMkLst>
            <pc:docMk/>
            <pc:sldMk cId="2766780798" sldId="256"/>
            <ac:spMk id="44" creationId="{042E603F-28B7-4831-BF23-65FBAB13D5FB}"/>
          </ac:spMkLst>
        </pc:spChg>
        <pc:spChg chg="add">
          <ac:chgData name="Breanna Gregory" userId="4fd19a45-3b99-4bb6-b9c7-f5bebbb6f874" providerId="ADAL" clId="{AFF80D8C-AF24-4790-A2A2-D6662E30E5EA}" dt="2024-08-31T17:05:17.399" v="195" actId="26606"/>
          <ac:spMkLst>
            <pc:docMk/>
            <pc:sldMk cId="2766780798" sldId="256"/>
            <ac:spMk id="46" creationId="{4D39700F-2B10-4402-A7DD-06EE2245880D}"/>
          </ac:spMkLst>
        </pc:spChg>
        <pc:spChg chg="add">
          <ac:chgData name="Breanna Gregory" userId="4fd19a45-3b99-4bb6-b9c7-f5bebbb6f874" providerId="ADAL" clId="{AFF80D8C-AF24-4790-A2A2-D6662E30E5EA}" dt="2024-08-31T17:05:17.399" v="195" actId="26606"/>
          <ac:spMkLst>
            <pc:docMk/>
            <pc:sldMk cId="2766780798" sldId="256"/>
            <ac:spMk id="48" creationId="{B937640E-EF7A-4A6C-A950-D12B7D5C923E}"/>
          </ac:spMkLst>
        </pc:spChg>
        <pc:spChg chg="add">
          <ac:chgData name="Breanna Gregory" userId="4fd19a45-3b99-4bb6-b9c7-f5bebbb6f874" providerId="ADAL" clId="{AFF80D8C-AF24-4790-A2A2-D6662E30E5EA}" dt="2024-08-31T17:05:17.399" v="195" actId="26606"/>
          <ac:spMkLst>
            <pc:docMk/>
            <pc:sldMk cId="2766780798" sldId="256"/>
            <ac:spMk id="50" creationId="{76ADA084-C86B-4F3C-8077-6A8999CC4632}"/>
          </ac:spMkLst>
        </pc:spChg>
        <pc:grpChg chg="add del">
          <ac:chgData name="Breanna Gregory" userId="4fd19a45-3b99-4bb6-b9c7-f5bebbb6f874" providerId="ADAL" clId="{AFF80D8C-AF24-4790-A2A2-D6662E30E5EA}" dt="2024-08-31T17:04:47.532" v="190" actId="26606"/>
          <ac:grpSpMkLst>
            <pc:docMk/>
            <pc:sldMk cId="2766780798" sldId="256"/>
            <ac:grpSpMk id="24" creationId="{A7900967-84CA-47B4-9F1C-E787BAC1496A}"/>
          </ac:grpSpMkLst>
        </pc:grpChg>
        <pc:picChg chg="add mod">
          <ac:chgData name="Breanna Gregory" userId="4fd19a45-3b99-4bb6-b9c7-f5bebbb6f874" providerId="ADAL" clId="{AFF80D8C-AF24-4790-A2A2-D6662E30E5EA}" dt="2024-08-31T17:05:17.399" v="195" actId="26606"/>
          <ac:picMkLst>
            <pc:docMk/>
            <pc:sldMk cId="2766780798" sldId="256"/>
            <ac:picMk id="4" creationId="{91D2D814-46AC-1BD2-3CDE-B3B386B1A9F6}"/>
          </ac:picMkLst>
        </pc:picChg>
        <pc:cxnChg chg="add del">
          <ac:chgData name="Breanna Gregory" userId="4fd19a45-3b99-4bb6-b9c7-f5bebbb6f874" providerId="ADAL" clId="{AFF80D8C-AF24-4790-A2A2-D6662E30E5EA}" dt="2024-08-31T17:05:17.399" v="195" actId="26606"/>
          <ac:cxnSpMkLst>
            <pc:docMk/>
            <pc:sldMk cId="2766780798" sldId="256"/>
            <ac:cxnSpMk id="35" creationId="{50A7A0AD-25ED-4137-AA04-A0E36CAA8E4A}"/>
          </ac:cxnSpMkLst>
        </pc:cxnChg>
        <pc:cxnChg chg="add del">
          <ac:chgData name="Breanna Gregory" userId="4fd19a45-3b99-4bb6-b9c7-f5bebbb6f874" providerId="ADAL" clId="{AFF80D8C-AF24-4790-A2A2-D6662E30E5EA}" dt="2024-08-31T17:05:17.399" v="195" actId="26606"/>
          <ac:cxnSpMkLst>
            <pc:docMk/>
            <pc:sldMk cId="2766780798" sldId="256"/>
            <ac:cxnSpMk id="37" creationId="{B186F20B-6445-4368-B022-F9EABF15AE19}"/>
          </ac:cxnSpMkLst>
        </pc:cxnChg>
        <pc:cxnChg chg="add del">
          <ac:chgData name="Breanna Gregory" userId="4fd19a45-3b99-4bb6-b9c7-f5bebbb6f874" providerId="ADAL" clId="{AFF80D8C-AF24-4790-A2A2-D6662E30E5EA}" dt="2024-08-31T17:05:17.399" v="195" actId="26606"/>
          <ac:cxnSpMkLst>
            <pc:docMk/>
            <pc:sldMk cId="2766780798" sldId="256"/>
            <ac:cxnSpMk id="39" creationId="{99F97BBF-9EBF-4BEE-B39C-E6C666941D8D}"/>
          </ac:cxnSpMkLst>
        </pc:cxnChg>
      </pc:sldChg>
      <pc:sldChg chg="addSp delSp modSp new mod setBg modClrScheme chgLayout">
        <pc:chgData name="Breanna Gregory" userId="4fd19a45-3b99-4bb6-b9c7-f5bebbb6f874" providerId="ADAL" clId="{AFF80D8C-AF24-4790-A2A2-D6662E30E5EA}" dt="2024-08-31T17:09:12.984" v="394" actId="12"/>
        <pc:sldMkLst>
          <pc:docMk/>
          <pc:sldMk cId="883728491" sldId="257"/>
        </pc:sldMkLst>
        <pc:spChg chg="del mod ord">
          <ac:chgData name="Breanna Gregory" userId="4fd19a45-3b99-4bb6-b9c7-f5bebbb6f874" providerId="ADAL" clId="{AFF80D8C-AF24-4790-A2A2-D6662E30E5EA}" dt="2024-08-31T17:06:00.880" v="197" actId="700"/>
          <ac:spMkLst>
            <pc:docMk/>
            <pc:sldMk cId="883728491" sldId="257"/>
            <ac:spMk id="2" creationId="{664DEF30-853D-1F0C-7432-9F6881F6A03F}"/>
          </ac:spMkLst>
        </pc:spChg>
        <pc:spChg chg="del mod ord">
          <ac:chgData name="Breanna Gregory" userId="4fd19a45-3b99-4bb6-b9c7-f5bebbb6f874" providerId="ADAL" clId="{AFF80D8C-AF24-4790-A2A2-D6662E30E5EA}" dt="2024-08-31T17:06:00.880" v="197" actId="700"/>
          <ac:spMkLst>
            <pc:docMk/>
            <pc:sldMk cId="883728491" sldId="257"/>
            <ac:spMk id="3" creationId="{5AFB7394-F56E-3D07-19BF-5D6AA912F0E9}"/>
          </ac:spMkLst>
        </pc:spChg>
        <pc:spChg chg="add mod ord">
          <ac:chgData name="Breanna Gregory" userId="4fd19a45-3b99-4bb6-b9c7-f5bebbb6f874" providerId="ADAL" clId="{AFF80D8C-AF24-4790-A2A2-D6662E30E5EA}" dt="2024-08-31T17:08:57.731" v="393" actId="26606"/>
          <ac:spMkLst>
            <pc:docMk/>
            <pc:sldMk cId="883728491" sldId="257"/>
            <ac:spMk id="4" creationId="{ADFBDE5E-BDD9-E014-B49E-6BFD9E2C6EBD}"/>
          </ac:spMkLst>
        </pc:spChg>
        <pc:spChg chg="add mod ord">
          <ac:chgData name="Breanna Gregory" userId="4fd19a45-3b99-4bb6-b9c7-f5bebbb6f874" providerId="ADAL" clId="{AFF80D8C-AF24-4790-A2A2-D6662E30E5EA}" dt="2024-08-31T17:09:12.984" v="394" actId="12"/>
          <ac:spMkLst>
            <pc:docMk/>
            <pc:sldMk cId="883728491" sldId="257"/>
            <ac:spMk id="5" creationId="{2C6B65FB-4F03-461A-569A-2266ACB316D9}"/>
          </ac:spMkLst>
        </pc:spChg>
        <pc:spChg chg="add del mod ord">
          <ac:chgData name="Breanna Gregory" userId="4fd19a45-3b99-4bb6-b9c7-f5bebbb6f874" providerId="ADAL" clId="{AFF80D8C-AF24-4790-A2A2-D6662E30E5EA}" dt="2024-08-31T17:08:49.935" v="390" actId="931"/>
          <ac:spMkLst>
            <pc:docMk/>
            <pc:sldMk cId="883728491" sldId="257"/>
            <ac:spMk id="6" creationId="{0081F2EE-8ACB-8D7A-3148-2FA3C41A8417}"/>
          </ac:spMkLst>
        </pc:spChg>
        <pc:spChg chg="add mod">
          <ac:chgData name="Breanna Gregory" userId="4fd19a45-3b99-4bb6-b9c7-f5bebbb6f874" providerId="ADAL" clId="{AFF80D8C-AF24-4790-A2A2-D6662E30E5EA}" dt="2024-08-31T17:08:57.731" v="393" actId="26606"/>
          <ac:spMkLst>
            <pc:docMk/>
            <pc:sldMk cId="883728491" sldId="257"/>
            <ac:spMk id="9" creationId="{22DC1101-6528-CFDE-F741-3B078923DBE7}"/>
          </ac:spMkLst>
        </pc:spChg>
        <pc:spChg chg="add">
          <ac:chgData name="Breanna Gregory" userId="4fd19a45-3b99-4bb6-b9c7-f5bebbb6f874" providerId="ADAL" clId="{AFF80D8C-AF24-4790-A2A2-D6662E30E5EA}" dt="2024-08-31T17:08:57.731" v="393" actId="26606"/>
          <ac:spMkLst>
            <pc:docMk/>
            <pc:sldMk cId="883728491" sldId="257"/>
            <ac:spMk id="14" creationId="{042E603F-28B7-4831-BF23-65FBAB13D5FB}"/>
          </ac:spMkLst>
        </pc:spChg>
        <pc:spChg chg="add">
          <ac:chgData name="Breanna Gregory" userId="4fd19a45-3b99-4bb6-b9c7-f5bebbb6f874" providerId="ADAL" clId="{AFF80D8C-AF24-4790-A2A2-D6662E30E5EA}" dt="2024-08-31T17:08:57.731" v="393" actId="26606"/>
          <ac:spMkLst>
            <pc:docMk/>
            <pc:sldMk cId="883728491" sldId="257"/>
            <ac:spMk id="16" creationId="{4D39700F-2B10-4402-A7DD-06EE2245880D}"/>
          </ac:spMkLst>
        </pc:spChg>
        <pc:spChg chg="add">
          <ac:chgData name="Breanna Gregory" userId="4fd19a45-3b99-4bb6-b9c7-f5bebbb6f874" providerId="ADAL" clId="{AFF80D8C-AF24-4790-A2A2-D6662E30E5EA}" dt="2024-08-31T17:08:57.731" v="393" actId="26606"/>
          <ac:spMkLst>
            <pc:docMk/>
            <pc:sldMk cId="883728491" sldId="257"/>
            <ac:spMk id="18" creationId="{B937640E-EF7A-4A6C-A950-D12B7D5C923E}"/>
          </ac:spMkLst>
        </pc:spChg>
        <pc:spChg chg="add">
          <ac:chgData name="Breanna Gregory" userId="4fd19a45-3b99-4bb6-b9c7-f5bebbb6f874" providerId="ADAL" clId="{AFF80D8C-AF24-4790-A2A2-D6662E30E5EA}" dt="2024-08-31T17:08:57.731" v="393" actId="26606"/>
          <ac:spMkLst>
            <pc:docMk/>
            <pc:sldMk cId="883728491" sldId="257"/>
            <ac:spMk id="20" creationId="{76ADA084-C86B-4F3C-8077-6A8999CC4632}"/>
          </ac:spMkLst>
        </pc:spChg>
        <pc:picChg chg="add mod">
          <ac:chgData name="Breanna Gregory" userId="4fd19a45-3b99-4bb6-b9c7-f5bebbb6f874" providerId="ADAL" clId="{AFF80D8C-AF24-4790-A2A2-D6662E30E5EA}" dt="2024-08-31T17:08:57.731" v="393" actId="26606"/>
          <ac:picMkLst>
            <pc:docMk/>
            <pc:sldMk cId="883728491" sldId="257"/>
            <ac:picMk id="8" creationId="{D485C247-49A8-341D-324E-C11D7B45B454}"/>
          </ac:picMkLst>
        </pc:picChg>
      </pc:sldChg>
      <pc:sldChg chg="addSp delSp modSp new del mod setBg addAnim">
        <pc:chgData name="Breanna Gregory" userId="4fd19a45-3b99-4bb6-b9c7-f5bebbb6f874" providerId="ADAL" clId="{AFF80D8C-AF24-4790-A2A2-D6662E30E5EA}" dt="2024-08-31T17:33:01.155" v="735" actId="47"/>
        <pc:sldMkLst>
          <pc:docMk/>
          <pc:sldMk cId="2015355699" sldId="258"/>
        </pc:sldMkLst>
        <pc:spChg chg="mod">
          <ac:chgData name="Breanna Gregory" userId="4fd19a45-3b99-4bb6-b9c7-f5bebbb6f874" providerId="ADAL" clId="{AFF80D8C-AF24-4790-A2A2-D6662E30E5EA}" dt="2024-08-31T17:15:40.303" v="559" actId="26606"/>
          <ac:spMkLst>
            <pc:docMk/>
            <pc:sldMk cId="2015355699" sldId="258"/>
            <ac:spMk id="2" creationId="{279101FB-4121-07A0-C4EA-85938B226823}"/>
          </ac:spMkLst>
        </pc:spChg>
        <pc:spChg chg="mod">
          <ac:chgData name="Breanna Gregory" userId="4fd19a45-3b99-4bb6-b9c7-f5bebbb6f874" providerId="ADAL" clId="{AFF80D8C-AF24-4790-A2A2-D6662E30E5EA}" dt="2024-08-31T17:15:40.303" v="559" actId="26606"/>
          <ac:spMkLst>
            <pc:docMk/>
            <pc:sldMk cId="2015355699" sldId="258"/>
            <ac:spMk id="3" creationId="{E8455D51-9A1C-C5E4-EDB6-3F637CD30950}"/>
          </ac:spMkLst>
        </pc:spChg>
        <pc:spChg chg="add del">
          <ac:chgData name="Breanna Gregory" userId="4fd19a45-3b99-4bb6-b9c7-f5bebbb6f874" providerId="ADAL" clId="{AFF80D8C-AF24-4790-A2A2-D6662E30E5EA}" dt="2024-08-31T17:15:40.303" v="559" actId="26606"/>
          <ac:spMkLst>
            <pc:docMk/>
            <pc:sldMk cId="2015355699" sldId="258"/>
            <ac:spMk id="8" creationId="{042E603F-28B7-4831-BF23-65FBAB13D5FB}"/>
          </ac:spMkLst>
        </pc:spChg>
        <pc:spChg chg="add del">
          <ac:chgData name="Breanna Gregory" userId="4fd19a45-3b99-4bb6-b9c7-f5bebbb6f874" providerId="ADAL" clId="{AFF80D8C-AF24-4790-A2A2-D6662E30E5EA}" dt="2024-08-31T17:15:40.303" v="559" actId="26606"/>
          <ac:spMkLst>
            <pc:docMk/>
            <pc:sldMk cId="2015355699" sldId="258"/>
            <ac:spMk id="10" creationId="{4D39700F-2B10-4402-A7DD-06EE2245880D}"/>
          </ac:spMkLst>
        </pc:spChg>
        <pc:spChg chg="add del">
          <ac:chgData name="Breanna Gregory" userId="4fd19a45-3b99-4bb6-b9c7-f5bebbb6f874" providerId="ADAL" clId="{AFF80D8C-AF24-4790-A2A2-D6662E30E5EA}" dt="2024-08-31T17:15:40.303" v="559" actId="26606"/>
          <ac:spMkLst>
            <pc:docMk/>
            <pc:sldMk cId="2015355699" sldId="258"/>
            <ac:spMk id="12" creationId="{6DA65B90-7B06-4499-91BA-CDDD36132481}"/>
          </ac:spMkLst>
        </pc:spChg>
        <pc:spChg chg="add del">
          <ac:chgData name="Breanna Gregory" userId="4fd19a45-3b99-4bb6-b9c7-f5bebbb6f874" providerId="ADAL" clId="{AFF80D8C-AF24-4790-A2A2-D6662E30E5EA}" dt="2024-08-31T17:15:40.303" v="559" actId="26606"/>
          <ac:spMkLst>
            <pc:docMk/>
            <pc:sldMk cId="2015355699" sldId="258"/>
            <ac:spMk id="14" creationId="{7E65BFC2-BDC8-404D-8A5B-5D18A461B7E7}"/>
          </ac:spMkLst>
        </pc:spChg>
        <pc:spChg chg="add del">
          <ac:chgData name="Breanna Gregory" userId="4fd19a45-3b99-4bb6-b9c7-f5bebbb6f874" providerId="ADAL" clId="{AFF80D8C-AF24-4790-A2A2-D6662E30E5EA}" dt="2024-08-31T17:15:40.303" v="559" actId="26606"/>
          <ac:spMkLst>
            <pc:docMk/>
            <pc:sldMk cId="2015355699" sldId="258"/>
            <ac:spMk id="16" creationId="{A8692CD0-B857-410A-881C-A1F31FB7F298}"/>
          </ac:spMkLst>
        </pc:spChg>
        <pc:spChg chg="add">
          <ac:chgData name="Breanna Gregory" userId="4fd19a45-3b99-4bb6-b9c7-f5bebbb6f874" providerId="ADAL" clId="{AFF80D8C-AF24-4790-A2A2-D6662E30E5EA}" dt="2024-08-31T17:15:40.303" v="559" actId="26606"/>
          <ac:spMkLst>
            <pc:docMk/>
            <pc:sldMk cId="2015355699" sldId="258"/>
            <ac:spMk id="22" creationId="{042E603F-28B7-4831-BF23-65FBAB13D5FB}"/>
          </ac:spMkLst>
        </pc:spChg>
        <pc:spChg chg="add">
          <ac:chgData name="Breanna Gregory" userId="4fd19a45-3b99-4bb6-b9c7-f5bebbb6f874" providerId="ADAL" clId="{AFF80D8C-AF24-4790-A2A2-D6662E30E5EA}" dt="2024-08-31T17:15:40.303" v="559" actId="26606"/>
          <ac:spMkLst>
            <pc:docMk/>
            <pc:sldMk cId="2015355699" sldId="258"/>
            <ac:spMk id="24" creationId="{4D39700F-2B10-4402-A7DD-06EE2245880D}"/>
          </ac:spMkLst>
        </pc:spChg>
        <pc:spChg chg="add">
          <ac:chgData name="Breanna Gregory" userId="4fd19a45-3b99-4bb6-b9c7-f5bebbb6f874" providerId="ADAL" clId="{AFF80D8C-AF24-4790-A2A2-D6662E30E5EA}" dt="2024-08-31T17:15:40.303" v="559" actId="26606"/>
          <ac:spMkLst>
            <pc:docMk/>
            <pc:sldMk cId="2015355699" sldId="258"/>
            <ac:spMk id="26" creationId="{6DA65B90-7B06-4499-91BA-CDDD36132481}"/>
          </ac:spMkLst>
        </pc:spChg>
        <pc:spChg chg="add">
          <ac:chgData name="Breanna Gregory" userId="4fd19a45-3b99-4bb6-b9c7-f5bebbb6f874" providerId="ADAL" clId="{AFF80D8C-AF24-4790-A2A2-D6662E30E5EA}" dt="2024-08-31T17:15:40.303" v="559" actId="26606"/>
          <ac:spMkLst>
            <pc:docMk/>
            <pc:sldMk cId="2015355699" sldId="258"/>
            <ac:spMk id="28" creationId="{56BD7DD2-1738-4D5D-955B-0F7C68C99E0D}"/>
          </ac:spMkLst>
        </pc:spChg>
        <pc:spChg chg="add">
          <ac:chgData name="Breanna Gregory" userId="4fd19a45-3b99-4bb6-b9c7-f5bebbb6f874" providerId="ADAL" clId="{AFF80D8C-AF24-4790-A2A2-D6662E30E5EA}" dt="2024-08-31T17:15:40.303" v="559" actId="26606"/>
          <ac:spMkLst>
            <pc:docMk/>
            <pc:sldMk cId="2015355699" sldId="258"/>
            <ac:spMk id="30" creationId="{8509A13B-4750-4C28-974C-8E9C13C5B043}"/>
          </ac:spMkLst>
        </pc:spChg>
        <pc:picChg chg="add">
          <ac:chgData name="Breanna Gregory" userId="4fd19a45-3b99-4bb6-b9c7-f5bebbb6f874" providerId="ADAL" clId="{AFF80D8C-AF24-4790-A2A2-D6662E30E5EA}" dt="2024-08-31T17:15:40.303" v="559" actId="26606"/>
          <ac:picMkLst>
            <pc:docMk/>
            <pc:sldMk cId="2015355699" sldId="258"/>
            <ac:picMk id="18" creationId="{A2B6C910-DAD1-3C0E-79BD-7FB4FBB60C48}"/>
          </ac:picMkLst>
        </pc:picChg>
      </pc:sldChg>
      <pc:sldChg chg="addSp delSp modSp new mod setBg">
        <pc:chgData name="Breanna Gregory" userId="4fd19a45-3b99-4bb6-b9c7-f5bebbb6f874" providerId="ADAL" clId="{AFF80D8C-AF24-4790-A2A2-D6662E30E5EA}" dt="2024-08-31T17:32:51.370" v="734" actId="122"/>
        <pc:sldMkLst>
          <pc:docMk/>
          <pc:sldMk cId="2117527526" sldId="259"/>
        </pc:sldMkLst>
        <pc:spChg chg="mod ord">
          <ac:chgData name="Breanna Gregory" userId="4fd19a45-3b99-4bb6-b9c7-f5bebbb6f874" providerId="ADAL" clId="{AFF80D8C-AF24-4790-A2A2-D6662E30E5EA}" dt="2024-08-31T17:32:51.370" v="734" actId="122"/>
          <ac:spMkLst>
            <pc:docMk/>
            <pc:sldMk cId="2117527526" sldId="259"/>
            <ac:spMk id="2" creationId="{159AD06B-733C-BFFA-343C-3C8947F2B77D}"/>
          </ac:spMkLst>
        </pc:spChg>
        <pc:spChg chg="del">
          <ac:chgData name="Breanna Gregory" userId="4fd19a45-3b99-4bb6-b9c7-f5bebbb6f874" providerId="ADAL" clId="{AFF80D8C-AF24-4790-A2A2-D6662E30E5EA}" dt="2024-08-31T17:14:45.161" v="553" actId="931"/>
          <ac:spMkLst>
            <pc:docMk/>
            <pc:sldMk cId="2117527526" sldId="259"/>
            <ac:spMk id="3" creationId="{35949104-D139-BD0E-4D6C-B7A9E552D6C0}"/>
          </ac:spMkLst>
        </pc:spChg>
        <pc:spChg chg="add del">
          <ac:chgData name="Breanna Gregory" userId="4fd19a45-3b99-4bb6-b9c7-f5bebbb6f874" providerId="ADAL" clId="{AFF80D8C-AF24-4790-A2A2-D6662E30E5EA}" dt="2024-08-31T17:32:18.525" v="732" actId="478"/>
          <ac:spMkLst>
            <pc:docMk/>
            <pc:sldMk cId="2117527526" sldId="259"/>
            <ac:spMk id="9" creationId="{3971A177-A472-AFEE-354F-895ED2AAE124}"/>
          </ac:spMkLst>
        </pc:spChg>
        <pc:spChg chg="add del">
          <ac:chgData name="Breanna Gregory" userId="4fd19a45-3b99-4bb6-b9c7-f5bebbb6f874" providerId="ADAL" clId="{AFF80D8C-AF24-4790-A2A2-D6662E30E5EA}" dt="2024-08-31T17:15:15.595" v="557" actId="26606"/>
          <ac:spMkLst>
            <pc:docMk/>
            <pc:sldMk cId="2117527526" sldId="259"/>
            <ac:spMk id="10" creationId="{042E603F-28B7-4831-BF23-65FBAB13D5FB}"/>
          </ac:spMkLst>
        </pc:spChg>
        <pc:spChg chg="add del">
          <ac:chgData name="Breanna Gregory" userId="4fd19a45-3b99-4bb6-b9c7-f5bebbb6f874" providerId="ADAL" clId="{AFF80D8C-AF24-4790-A2A2-D6662E30E5EA}" dt="2024-08-31T17:15:15.595" v="557" actId="26606"/>
          <ac:spMkLst>
            <pc:docMk/>
            <pc:sldMk cId="2117527526" sldId="259"/>
            <ac:spMk id="12" creationId="{4D39700F-2B10-4402-A7DD-06EE2245880D}"/>
          </ac:spMkLst>
        </pc:spChg>
        <pc:spChg chg="add del">
          <ac:chgData name="Breanna Gregory" userId="4fd19a45-3b99-4bb6-b9c7-f5bebbb6f874" providerId="ADAL" clId="{AFF80D8C-AF24-4790-A2A2-D6662E30E5EA}" dt="2024-08-31T17:15:15.595" v="557" actId="26606"/>
          <ac:spMkLst>
            <pc:docMk/>
            <pc:sldMk cId="2117527526" sldId="259"/>
            <ac:spMk id="14" creationId="{6DA65B90-7B06-4499-91BA-CDDD36132481}"/>
          </ac:spMkLst>
        </pc:spChg>
        <pc:spChg chg="add del">
          <ac:chgData name="Breanna Gregory" userId="4fd19a45-3b99-4bb6-b9c7-f5bebbb6f874" providerId="ADAL" clId="{AFF80D8C-AF24-4790-A2A2-D6662E30E5EA}" dt="2024-08-31T17:15:15.595" v="557" actId="26606"/>
          <ac:spMkLst>
            <pc:docMk/>
            <pc:sldMk cId="2117527526" sldId="259"/>
            <ac:spMk id="16" creationId="{389C36E1-2D95-402F-A472-3E6699BE2622}"/>
          </ac:spMkLst>
        </pc:spChg>
        <pc:spChg chg="add del">
          <ac:chgData name="Breanna Gregory" userId="4fd19a45-3b99-4bb6-b9c7-f5bebbb6f874" providerId="ADAL" clId="{AFF80D8C-AF24-4790-A2A2-D6662E30E5EA}" dt="2024-08-31T17:32:40.709" v="733" actId="26606"/>
          <ac:spMkLst>
            <pc:docMk/>
            <pc:sldMk cId="2117527526" sldId="259"/>
            <ac:spMk id="18" creationId="{B937640E-EF7A-4A6C-A950-D12B7D5C923E}"/>
          </ac:spMkLst>
        </pc:spChg>
        <pc:spChg chg="add del">
          <ac:chgData name="Breanna Gregory" userId="4fd19a45-3b99-4bb6-b9c7-f5bebbb6f874" providerId="ADAL" clId="{AFF80D8C-AF24-4790-A2A2-D6662E30E5EA}" dt="2024-08-31T17:32:40.709" v="733" actId="26606"/>
          <ac:spMkLst>
            <pc:docMk/>
            <pc:sldMk cId="2117527526" sldId="259"/>
            <ac:spMk id="19" creationId="{76ADA084-C86B-4F3C-8077-6A8999CC4632}"/>
          </ac:spMkLst>
        </pc:spChg>
        <pc:spChg chg="add">
          <ac:chgData name="Breanna Gregory" userId="4fd19a45-3b99-4bb6-b9c7-f5bebbb6f874" providerId="ADAL" clId="{AFF80D8C-AF24-4790-A2A2-D6662E30E5EA}" dt="2024-08-31T17:32:40.709" v="733" actId="26606"/>
          <ac:spMkLst>
            <pc:docMk/>
            <pc:sldMk cId="2117527526" sldId="259"/>
            <ac:spMk id="24" creationId="{042E603F-28B7-4831-BF23-65FBAB13D5FB}"/>
          </ac:spMkLst>
        </pc:spChg>
        <pc:spChg chg="add">
          <ac:chgData name="Breanna Gregory" userId="4fd19a45-3b99-4bb6-b9c7-f5bebbb6f874" providerId="ADAL" clId="{AFF80D8C-AF24-4790-A2A2-D6662E30E5EA}" dt="2024-08-31T17:32:40.709" v="733" actId="26606"/>
          <ac:spMkLst>
            <pc:docMk/>
            <pc:sldMk cId="2117527526" sldId="259"/>
            <ac:spMk id="26" creationId="{4D39700F-2B10-4402-A7DD-06EE2245880D}"/>
          </ac:spMkLst>
        </pc:spChg>
        <pc:spChg chg="add">
          <ac:chgData name="Breanna Gregory" userId="4fd19a45-3b99-4bb6-b9c7-f5bebbb6f874" providerId="ADAL" clId="{AFF80D8C-AF24-4790-A2A2-D6662E30E5EA}" dt="2024-08-31T17:32:40.709" v="733" actId="26606"/>
          <ac:spMkLst>
            <pc:docMk/>
            <pc:sldMk cId="2117527526" sldId="259"/>
            <ac:spMk id="28" creationId="{6DA65B90-7B06-4499-91BA-CDDD36132481}"/>
          </ac:spMkLst>
        </pc:spChg>
        <pc:spChg chg="add">
          <ac:chgData name="Breanna Gregory" userId="4fd19a45-3b99-4bb6-b9c7-f5bebbb6f874" providerId="ADAL" clId="{AFF80D8C-AF24-4790-A2A2-D6662E30E5EA}" dt="2024-08-31T17:32:40.709" v="733" actId="26606"/>
          <ac:spMkLst>
            <pc:docMk/>
            <pc:sldMk cId="2117527526" sldId="259"/>
            <ac:spMk id="30" creationId="{0A0586DF-2CD9-4A9D-B9CA-A5A0607962A4}"/>
          </ac:spMkLst>
        </pc:spChg>
        <pc:picChg chg="add mod">
          <ac:chgData name="Breanna Gregory" userId="4fd19a45-3b99-4bb6-b9c7-f5bebbb6f874" providerId="ADAL" clId="{AFF80D8C-AF24-4790-A2A2-D6662E30E5EA}" dt="2024-08-31T17:32:40.709" v="733" actId="26606"/>
          <ac:picMkLst>
            <pc:docMk/>
            <pc:sldMk cId="2117527526" sldId="259"/>
            <ac:picMk id="5" creationId="{8D45AEB4-0D32-BDD4-0657-7E4DCBA5BAA6}"/>
          </ac:picMkLst>
        </pc:picChg>
      </pc:sldChg>
      <pc:sldChg chg="addSp delSp modSp new mod setBg">
        <pc:chgData name="Breanna Gregory" userId="4fd19a45-3b99-4bb6-b9c7-f5bebbb6f874" providerId="ADAL" clId="{AFF80D8C-AF24-4790-A2A2-D6662E30E5EA}" dt="2024-09-16T13:25:16.452" v="3658" actId="1076"/>
        <pc:sldMkLst>
          <pc:docMk/>
          <pc:sldMk cId="2306472522" sldId="260"/>
        </pc:sldMkLst>
        <pc:spChg chg="mod">
          <ac:chgData name="Breanna Gregory" userId="4fd19a45-3b99-4bb6-b9c7-f5bebbb6f874" providerId="ADAL" clId="{AFF80D8C-AF24-4790-A2A2-D6662E30E5EA}" dt="2024-09-16T13:25:16.452" v="3658" actId="1076"/>
          <ac:spMkLst>
            <pc:docMk/>
            <pc:sldMk cId="2306472522" sldId="260"/>
            <ac:spMk id="2" creationId="{91C8B3FB-6033-041C-BCB4-ED080D2BEB74}"/>
          </ac:spMkLst>
        </pc:spChg>
        <pc:spChg chg="del">
          <ac:chgData name="Breanna Gregory" userId="4fd19a45-3b99-4bb6-b9c7-f5bebbb6f874" providerId="ADAL" clId="{AFF80D8C-AF24-4790-A2A2-D6662E30E5EA}" dt="2024-08-31T17:17:45.645" v="587" actId="931"/>
          <ac:spMkLst>
            <pc:docMk/>
            <pc:sldMk cId="2306472522" sldId="260"/>
            <ac:spMk id="3" creationId="{BB622DD0-878F-8D81-2425-9A599C35929F}"/>
          </ac:spMkLst>
        </pc:spChg>
        <pc:spChg chg="add del mod">
          <ac:chgData name="Breanna Gregory" userId="4fd19a45-3b99-4bb6-b9c7-f5bebbb6f874" providerId="ADAL" clId="{AFF80D8C-AF24-4790-A2A2-D6662E30E5EA}" dt="2024-08-31T17:26:17.829" v="594" actId="931"/>
          <ac:spMkLst>
            <pc:docMk/>
            <pc:sldMk cId="2306472522" sldId="260"/>
            <ac:spMk id="7" creationId="{6CC38A27-C5EF-3F98-ACD7-01C5C4F6EEFC}"/>
          </ac:spMkLst>
        </pc:spChg>
        <pc:spChg chg="add del">
          <ac:chgData name="Breanna Gregory" userId="4fd19a45-3b99-4bb6-b9c7-f5bebbb6f874" providerId="ADAL" clId="{AFF80D8C-AF24-4790-A2A2-D6662E30E5EA}" dt="2024-08-31T17:18:15.458" v="591" actId="26606"/>
          <ac:spMkLst>
            <pc:docMk/>
            <pc:sldMk cId="2306472522" sldId="260"/>
            <ac:spMk id="10" creationId="{042E603F-28B7-4831-BF23-65FBAB13D5FB}"/>
          </ac:spMkLst>
        </pc:spChg>
        <pc:spChg chg="add del">
          <ac:chgData name="Breanna Gregory" userId="4fd19a45-3b99-4bb6-b9c7-f5bebbb6f874" providerId="ADAL" clId="{AFF80D8C-AF24-4790-A2A2-D6662E30E5EA}" dt="2024-08-31T17:18:15.458" v="591" actId="26606"/>
          <ac:spMkLst>
            <pc:docMk/>
            <pc:sldMk cId="2306472522" sldId="260"/>
            <ac:spMk id="12" creationId="{4D39700F-2B10-4402-A7DD-06EE2245880D}"/>
          </ac:spMkLst>
        </pc:spChg>
        <pc:spChg chg="add del">
          <ac:chgData name="Breanna Gregory" userId="4fd19a45-3b99-4bb6-b9c7-f5bebbb6f874" providerId="ADAL" clId="{AFF80D8C-AF24-4790-A2A2-D6662E30E5EA}" dt="2024-08-31T17:18:15.458" v="591" actId="26606"/>
          <ac:spMkLst>
            <pc:docMk/>
            <pc:sldMk cId="2306472522" sldId="260"/>
            <ac:spMk id="14" creationId="{6DA65B90-7B06-4499-91BA-CDDD36132481}"/>
          </ac:spMkLst>
        </pc:spChg>
        <pc:spChg chg="add del">
          <ac:chgData name="Breanna Gregory" userId="4fd19a45-3b99-4bb6-b9c7-f5bebbb6f874" providerId="ADAL" clId="{AFF80D8C-AF24-4790-A2A2-D6662E30E5EA}" dt="2024-08-31T17:18:15.458" v="591" actId="26606"/>
          <ac:spMkLst>
            <pc:docMk/>
            <pc:sldMk cId="2306472522" sldId="260"/>
            <ac:spMk id="16" creationId="{95B1EAB7-DCB3-43DB-99D2-81DD1B8493CF}"/>
          </ac:spMkLst>
        </pc:spChg>
        <pc:spChg chg="add del">
          <ac:chgData name="Breanna Gregory" userId="4fd19a45-3b99-4bb6-b9c7-f5bebbb6f874" providerId="ADAL" clId="{AFF80D8C-AF24-4790-A2A2-D6662E30E5EA}" dt="2024-08-31T17:18:15.458" v="591" actId="26606"/>
          <ac:spMkLst>
            <pc:docMk/>
            <pc:sldMk cId="2306472522" sldId="260"/>
            <ac:spMk id="18" creationId="{0051E895-72FB-4B3D-9F45-5112AF2DE0BD}"/>
          </ac:spMkLst>
        </pc:spChg>
        <pc:spChg chg="add">
          <ac:chgData name="Breanna Gregory" userId="4fd19a45-3b99-4bb6-b9c7-f5bebbb6f874" providerId="ADAL" clId="{AFF80D8C-AF24-4790-A2A2-D6662E30E5EA}" dt="2024-08-31T17:18:15.485" v="592" actId="26606"/>
          <ac:spMkLst>
            <pc:docMk/>
            <pc:sldMk cId="2306472522" sldId="260"/>
            <ac:spMk id="20" creationId="{042E603F-28B7-4831-BF23-65FBAB13D5FB}"/>
          </ac:spMkLst>
        </pc:spChg>
        <pc:spChg chg="add">
          <ac:chgData name="Breanna Gregory" userId="4fd19a45-3b99-4bb6-b9c7-f5bebbb6f874" providerId="ADAL" clId="{AFF80D8C-AF24-4790-A2A2-D6662E30E5EA}" dt="2024-08-31T17:18:15.485" v="592" actId="26606"/>
          <ac:spMkLst>
            <pc:docMk/>
            <pc:sldMk cId="2306472522" sldId="260"/>
            <ac:spMk id="21" creationId="{4D39700F-2B10-4402-A7DD-06EE2245880D}"/>
          </ac:spMkLst>
        </pc:spChg>
        <pc:spChg chg="add">
          <ac:chgData name="Breanna Gregory" userId="4fd19a45-3b99-4bb6-b9c7-f5bebbb6f874" providerId="ADAL" clId="{AFF80D8C-AF24-4790-A2A2-D6662E30E5EA}" dt="2024-08-31T17:18:15.485" v="592" actId="26606"/>
          <ac:spMkLst>
            <pc:docMk/>
            <pc:sldMk cId="2306472522" sldId="260"/>
            <ac:spMk id="22" creationId="{6DA65B90-7B06-4499-91BA-CDDD36132481}"/>
          </ac:spMkLst>
        </pc:spChg>
        <pc:spChg chg="add">
          <ac:chgData name="Breanna Gregory" userId="4fd19a45-3b99-4bb6-b9c7-f5bebbb6f874" providerId="ADAL" clId="{AFF80D8C-AF24-4790-A2A2-D6662E30E5EA}" dt="2024-08-31T17:18:15.485" v="592" actId="26606"/>
          <ac:spMkLst>
            <pc:docMk/>
            <pc:sldMk cId="2306472522" sldId="260"/>
            <ac:spMk id="23" creationId="{AE95D4B3-772E-4322-928E-3C958753B34E}"/>
          </ac:spMkLst>
        </pc:spChg>
        <pc:spChg chg="add">
          <ac:chgData name="Breanna Gregory" userId="4fd19a45-3b99-4bb6-b9c7-f5bebbb6f874" providerId="ADAL" clId="{AFF80D8C-AF24-4790-A2A2-D6662E30E5EA}" dt="2024-08-31T17:18:15.485" v="592" actId="26606"/>
          <ac:spMkLst>
            <pc:docMk/>
            <pc:sldMk cId="2306472522" sldId="260"/>
            <ac:spMk id="24" creationId="{238EF715-D774-4F2E-8C67-81197F02930E}"/>
          </ac:spMkLst>
        </pc:spChg>
        <pc:spChg chg="add del mod">
          <ac:chgData name="Breanna Gregory" userId="4fd19a45-3b99-4bb6-b9c7-f5bebbb6f874" providerId="ADAL" clId="{AFF80D8C-AF24-4790-A2A2-D6662E30E5EA}" dt="2024-08-31T17:29:32.114" v="616" actId="478"/>
          <ac:spMkLst>
            <pc:docMk/>
            <pc:sldMk cId="2306472522" sldId="260"/>
            <ac:spMk id="33" creationId="{FC4F4DD9-6E1C-4E0C-E89C-1DF6F4D79FD5}"/>
          </ac:spMkLst>
        </pc:spChg>
        <pc:picChg chg="add del mod">
          <ac:chgData name="Breanna Gregory" userId="4fd19a45-3b99-4bb6-b9c7-f5bebbb6f874" providerId="ADAL" clId="{AFF80D8C-AF24-4790-A2A2-D6662E30E5EA}" dt="2024-08-31T17:18:37.257" v="593" actId="478"/>
          <ac:picMkLst>
            <pc:docMk/>
            <pc:sldMk cId="2306472522" sldId="260"/>
            <ac:picMk id="5" creationId="{82A9E87C-0934-BBB7-D13D-37338C36D758}"/>
          </ac:picMkLst>
        </pc:picChg>
        <pc:picChg chg="add del mod ord">
          <ac:chgData name="Breanna Gregory" userId="4fd19a45-3b99-4bb6-b9c7-f5bebbb6f874" providerId="ADAL" clId="{AFF80D8C-AF24-4790-A2A2-D6662E30E5EA}" dt="2024-08-31T17:28:50.949" v="612" actId="478"/>
          <ac:picMkLst>
            <pc:docMk/>
            <pc:sldMk cId="2306472522" sldId="260"/>
            <ac:picMk id="9" creationId="{F9F655BD-BC8F-5880-8BF5-F72ECC3C98F7}"/>
          </ac:picMkLst>
        </pc:picChg>
        <pc:picChg chg="add mod ord">
          <ac:chgData name="Breanna Gregory" userId="4fd19a45-3b99-4bb6-b9c7-f5bebbb6f874" providerId="ADAL" clId="{AFF80D8C-AF24-4790-A2A2-D6662E30E5EA}" dt="2024-08-31T17:29:47.868" v="619" actId="1076"/>
          <ac:picMkLst>
            <pc:docMk/>
            <pc:sldMk cId="2306472522" sldId="260"/>
            <ac:picMk id="13" creationId="{08AFF8C8-A33C-5B08-FC3C-B2214894878F}"/>
          </ac:picMkLst>
        </pc:picChg>
        <pc:picChg chg="add mod ord">
          <ac:chgData name="Breanna Gregory" userId="4fd19a45-3b99-4bb6-b9c7-f5bebbb6f874" providerId="ADAL" clId="{AFF80D8C-AF24-4790-A2A2-D6662E30E5EA}" dt="2024-08-31T17:31:21.689" v="701" actId="1076"/>
          <ac:picMkLst>
            <pc:docMk/>
            <pc:sldMk cId="2306472522" sldId="260"/>
            <ac:picMk id="17" creationId="{85171F6E-5DC2-9FD4-F4D2-358E5DE23A4A}"/>
          </ac:picMkLst>
        </pc:picChg>
        <pc:picChg chg="add mod ord">
          <ac:chgData name="Breanna Gregory" userId="4fd19a45-3b99-4bb6-b9c7-f5bebbb6f874" providerId="ADAL" clId="{AFF80D8C-AF24-4790-A2A2-D6662E30E5EA}" dt="2024-08-31T17:31:17.396" v="700" actId="1076"/>
          <ac:picMkLst>
            <pc:docMk/>
            <pc:sldMk cId="2306472522" sldId="260"/>
            <ac:picMk id="25" creationId="{871BE98E-B992-EE9A-E214-160EC48991D5}"/>
          </ac:picMkLst>
        </pc:picChg>
        <pc:picChg chg="add mod ord">
          <ac:chgData name="Breanna Gregory" userId="4fd19a45-3b99-4bb6-b9c7-f5bebbb6f874" providerId="ADAL" clId="{AFF80D8C-AF24-4790-A2A2-D6662E30E5EA}" dt="2024-08-31T17:30:55.087" v="697" actId="1076"/>
          <ac:picMkLst>
            <pc:docMk/>
            <pc:sldMk cId="2306472522" sldId="260"/>
            <ac:picMk id="27" creationId="{23B6964A-9AAD-FD01-C8FA-5117F6CE4CB0}"/>
          </ac:picMkLst>
        </pc:picChg>
        <pc:picChg chg="add mod ord">
          <ac:chgData name="Breanna Gregory" userId="4fd19a45-3b99-4bb6-b9c7-f5bebbb6f874" providerId="ADAL" clId="{AFF80D8C-AF24-4790-A2A2-D6662E30E5EA}" dt="2024-08-31T17:29:39.705" v="617" actId="1076"/>
          <ac:picMkLst>
            <pc:docMk/>
            <pc:sldMk cId="2306472522" sldId="260"/>
            <ac:picMk id="29" creationId="{7AECB61D-1BA6-2589-F118-9A947ECE3620}"/>
          </ac:picMkLst>
        </pc:picChg>
        <pc:picChg chg="add mod modVis">
          <ac:chgData name="Breanna Gregory" userId="4fd19a45-3b99-4bb6-b9c7-f5bebbb6f874" providerId="ADAL" clId="{AFF80D8C-AF24-4790-A2A2-D6662E30E5EA}" dt="2024-08-31T17:30:59.360" v="698" actId="1076"/>
          <ac:picMkLst>
            <pc:docMk/>
            <pc:sldMk cId="2306472522" sldId="260"/>
            <ac:picMk id="31" creationId="{871C5F48-017F-7D5D-4AD1-1D74DF28DA89}"/>
          </ac:picMkLst>
        </pc:picChg>
      </pc:sldChg>
      <pc:sldChg chg="modSp new mod ord">
        <pc:chgData name="Breanna Gregory" userId="4fd19a45-3b99-4bb6-b9c7-f5bebbb6f874" providerId="ADAL" clId="{AFF80D8C-AF24-4790-A2A2-D6662E30E5EA}" dt="2024-09-07T23:53:14.766" v="913"/>
        <pc:sldMkLst>
          <pc:docMk/>
          <pc:sldMk cId="242414379" sldId="261"/>
        </pc:sldMkLst>
        <pc:spChg chg="mod">
          <ac:chgData name="Breanna Gregory" userId="4fd19a45-3b99-4bb6-b9c7-f5bebbb6f874" providerId="ADAL" clId="{AFF80D8C-AF24-4790-A2A2-D6662E30E5EA}" dt="2024-08-31T20:20:14.915" v="752" actId="20577"/>
          <ac:spMkLst>
            <pc:docMk/>
            <pc:sldMk cId="242414379" sldId="261"/>
            <ac:spMk id="2" creationId="{ECE2D934-1E4D-7620-4B98-D030CCB065D0}"/>
          </ac:spMkLst>
        </pc:spChg>
        <pc:spChg chg="mod">
          <ac:chgData name="Breanna Gregory" userId="4fd19a45-3b99-4bb6-b9c7-f5bebbb6f874" providerId="ADAL" clId="{AFF80D8C-AF24-4790-A2A2-D6662E30E5EA}" dt="2024-08-31T20:20:06.687" v="737"/>
          <ac:spMkLst>
            <pc:docMk/>
            <pc:sldMk cId="242414379" sldId="261"/>
            <ac:spMk id="3" creationId="{0AE258D7-DBA7-FC85-5B69-7BF347CF5682}"/>
          </ac:spMkLst>
        </pc:spChg>
      </pc:sldChg>
      <pc:sldChg chg="addSp delSp modSp new mod setBg">
        <pc:chgData name="Breanna Gregory" userId="4fd19a45-3b99-4bb6-b9c7-f5bebbb6f874" providerId="ADAL" clId="{AFF80D8C-AF24-4790-A2A2-D6662E30E5EA}" dt="2024-09-07T23:52:52.565" v="911" actId="20577"/>
        <pc:sldMkLst>
          <pc:docMk/>
          <pc:sldMk cId="3074323547" sldId="262"/>
        </pc:sldMkLst>
        <pc:spChg chg="mod">
          <ac:chgData name="Breanna Gregory" userId="4fd19a45-3b99-4bb6-b9c7-f5bebbb6f874" providerId="ADAL" clId="{AFF80D8C-AF24-4790-A2A2-D6662E30E5EA}" dt="2024-09-07T23:48:32.470" v="769" actId="20577"/>
          <ac:spMkLst>
            <pc:docMk/>
            <pc:sldMk cId="3074323547" sldId="262"/>
            <ac:spMk id="2" creationId="{4ED16F9A-2FBF-C07F-ECAE-DBF15ECBA460}"/>
          </ac:spMkLst>
        </pc:spChg>
        <pc:spChg chg="del">
          <ac:chgData name="Breanna Gregory" userId="4fd19a45-3b99-4bb6-b9c7-f5bebbb6f874" providerId="ADAL" clId="{AFF80D8C-AF24-4790-A2A2-D6662E30E5EA}" dt="2024-09-07T23:48:16.993" v="756" actId="931"/>
          <ac:spMkLst>
            <pc:docMk/>
            <pc:sldMk cId="3074323547" sldId="262"/>
            <ac:spMk id="3" creationId="{EFB493CC-C001-0A6B-D246-7D9D91294EA3}"/>
          </ac:spMkLst>
        </pc:spChg>
        <pc:spChg chg="add mod">
          <ac:chgData name="Breanna Gregory" userId="4fd19a45-3b99-4bb6-b9c7-f5bebbb6f874" providerId="ADAL" clId="{AFF80D8C-AF24-4790-A2A2-D6662E30E5EA}" dt="2024-09-07T23:48:27.568" v="759" actId="26606"/>
          <ac:spMkLst>
            <pc:docMk/>
            <pc:sldMk cId="3074323547" sldId="262"/>
            <ac:spMk id="6" creationId="{57003FE1-DA56-F4D9-D715-FE349E5B6882}"/>
          </ac:spMkLst>
        </pc:spChg>
        <pc:spChg chg="add mod ord">
          <ac:chgData name="Breanna Gregory" userId="4fd19a45-3b99-4bb6-b9c7-f5bebbb6f874" providerId="ADAL" clId="{AFF80D8C-AF24-4790-A2A2-D6662E30E5EA}" dt="2024-09-07T23:52:52.565" v="911" actId="20577"/>
          <ac:spMkLst>
            <pc:docMk/>
            <pc:sldMk cId="3074323547" sldId="262"/>
            <ac:spMk id="10" creationId="{C99FD941-8D25-AED3-2539-A62528B39D71}"/>
          </ac:spMkLst>
        </pc:spChg>
        <pc:spChg chg="add">
          <ac:chgData name="Breanna Gregory" userId="4fd19a45-3b99-4bb6-b9c7-f5bebbb6f874" providerId="ADAL" clId="{AFF80D8C-AF24-4790-A2A2-D6662E30E5EA}" dt="2024-09-07T23:48:27.568" v="759" actId="26606"/>
          <ac:spMkLst>
            <pc:docMk/>
            <pc:sldMk cId="3074323547" sldId="262"/>
            <ac:spMk id="13" creationId="{B937640E-EF7A-4A6C-A950-D12B7D5C923E}"/>
          </ac:spMkLst>
        </pc:spChg>
        <pc:spChg chg="add">
          <ac:chgData name="Breanna Gregory" userId="4fd19a45-3b99-4bb6-b9c7-f5bebbb6f874" providerId="ADAL" clId="{AFF80D8C-AF24-4790-A2A2-D6662E30E5EA}" dt="2024-09-07T23:48:27.568" v="759" actId="26606"/>
          <ac:spMkLst>
            <pc:docMk/>
            <pc:sldMk cId="3074323547" sldId="262"/>
            <ac:spMk id="15" creationId="{76ADA084-C86B-4F3C-8077-6A8999CC4632}"/>
          </ac:spMkLst>
        </pc:spChg>
        <pc:picChg chg="add mod">
          <ac:chgData name="Breanna Gregory" userId="4fd19a45-3b99-4bb6-b9c7-f5bebbb6f874" providerId="ADAL" clId="{AFF80D8C-AF24-4790-A2A2-D6662E30E5EA}" dt="2024-09-07T23:48:27.568" v="759" actId="26606"/>
          <ac:picMkLst>
            <pc:docMk/>
            <pc:sldMk cId="3074323547" sldId="262"/>
            <ac:picMk id="5" creationId="{A21F536D-6D42-7837-4E91-E413C83E258E}"/>
          </ac:picMkLst>
        </pc:picChg>
        <pc:picChg chg="add mod modCrop">
          <ac:chgData name="Breanna Gregory" userId="4fd19a45-3b99-4bb6-b9c7-f5bebbb6f874" providerId="ADAL" clId="{AFF80D8C-AF24-4790-A2A2-D6662E30E5EA}" dt="2024-09-07T23:51:29.428" v="869" actId="1076"/>
          <ac:picMkLst>
            <pc:docMk/>
            <pc:sldMk cId="3074323547" sldId="262"/>
            <ac:picMk id="8" creationId="{91389C46-2DFE-EAA2-224A-F070630CBACE}"/>
          </ac:picMkLst>
        </pc:picChg>
      </pc:sldChg>
      <pc:sldChg chg="new del">
        <pc:chgData name="Breanna Gregory" userId="4fd19a45-3b99-4bb6-b9c7-f5bebbb6f874" providerId="ADAL" clId="{AFF80D8C-AF24-4790-A2A2-D6662E30E5EA}" dt="2024-09-07T23:47:28.038" v="754" actId="2696"/>
        <pc:sldMkLst>
          <pc:docMk/>
          <pc:sldMk cId="4030898387" sldId="262"/>
        </pc:sldMkLst>
      </pc:sldChg>
      <pc:sldChg chg="addSp modSp new mod">
        <pc:chgData name="Breanna Gregory" userId="4fd19a45-3b99-4bb6-b9c7-f5bebbb6f874" providerId="ADAL" clId="{AFF80D8C-AF24-4790-A2A2-D6662E30E5EA}" dt="2024-09-07T23:58:31.662" v="1449" actId="1076"/>
        <pc:sldMkLst>
          <pc:docMk/>
          <pc:sldMk cId="1609806438" sldId="263"/>
        </pc:sldMkLst>
        <pc:spChg chg="mod">
          <ac:chgData name="Breanna Gregory" userId="4fd19a45-3b99-4bb6-b9c7-f5bebbb6f874" providerId="ADAL" clId="{AFF80D8C-AF24-4790-A2A2-D6662E30E5EA}" dt="2024-09-07T23:57:35.573" v="1442" actId="122"/>
          <ac:spMkLst>
            <pc:docMk/>
            <pc:sldMk cId="1609806438" sldId="263"/>
            <ac:spMk id="2" creationId="{075B16A8-BB4F-A595-1A4E-0730295A6C3A}"/>
          </ac:spMkLst>
        </pc:spChg>
        <pc:spChg chg="mod">
          <ac:chgData name="Breanna Gregory" userId="4fd19a45-3b99-4bb6-b9c7-f5bebbb6f874" providerId="ADAL" clId="{AFF80D8C-AF24-4790-A2A2-D6662E30E5EA}" dt="2024-09-07T23:57:03.388" v="1441" actId="122"/>
          <ac:spMkLst>
            <pc:docMk/>
            <pc:sldMk cId="1609806438" sldId="263"/>
            <ac:spMk id="3" creationId="{2FEB03C5-3950-C22D-5AC9-EBAC7C2CAEA7}"/>
          </ac:spMkLst>
        </pc:spChg>
        <pc:spChg chg="mod">
          <ac:chgData name="Breanna Gregory" userId="4fd19a45-3b99-4bb6-b9c7-f5bebbb6f874" providerId="ADAL" clId="{AFF80D8C-AF24-4790-A2A2-D6662E30E5EA}" dt="2024-09-07T23:56:59.932" v="1439" actId="27636"/>
          <ac:spMkLst>
            <pc:docMk/>
            <pc:sldMk cId="1609806438" sldId="263"/>
            <ac:spMk id="4" creationId="{00E77652-6643-7151-9D60-67234EFDBF63}"/>
          </ac:spMkLst>
        </pc:spChg>
        <pc:picChg chg="add mod">
          <ac:chgData name="Breanna Gregory" userId="4fd19a45-3b99-4bb6-b9c7-f5bebbb6f874" providerId="ADAL" clId="{AFF80D8C-AF24-4790-A2A2-D6662E30E5EA}" dt="2024-09-07T23:58:31.662" v="1449" actId="1076"/>
          <ac:picMkLst>
            <pc:docMk/>
            <pc:sldMk cId="1609806438" sldId="263"/>
            <ac:picMk id="6" creationId="{5C2DE110-C761-0C13-A906-17D2EEA23CB9}"/>
          </ac:picMkLst>
        </pc:picChg>
      </pc:sldChg>
      <pc:sldChg chg="modSp new mod">
        <pc:chgData name="Breanna Gregory" userId="4fd19a45-3b99-4bb6-b9c7-f5bebbb6f874" providerId="ADAL" clId="{AFF80D8C-AF24-4790-A2A2-D6662E30E5EA}" dt="2024-09-16T13:25:49.100" v="3661"/>
        <pc:sldMkLst>
          <pc:docMk/>
          <pc:sldMk cId="2733826608" sldId="264"/>
        </pc:sldMkLst>
        <pc:spChg chg="mod">
          <ac:chgData name="Breanna Gregory" userId="4fd19a45-3b99-4bb6-b9c7-f5bebbb6f874" providerId="ADAL" clId="{AFF80D8C-AF24-4790-A2A2-D6662E30E5EA}" dt="2024-09-07T23:59:16.025" v="1502" actId="20577"/>
          <ac:spMkLst>
            <pc:docMk/>
            <pc:sldMk cId="2733826608" sldId="264"/>
            <ac:spMk id="2" creationId="{DC700507-24B8-F3E0-39E7-74905E77F9FA}"/>
          </ac:spMkLst>
        </pc:spChg>
        <pc:spChg chg="mod">
          <ac:chgData name="Breanna Gregory" userId="4fd19a45-3b99-4bb6-b9c7-f5bebbb6f874" providerId="ADAL" clId="{AFF80D8C-AF24-4790-A2A2-D6662E30E5EA}" dt="2024-09-16T13:25:49.100" v="3661"/>
          <ac:spMkLst>
            <pc:docMk/>
            <pc:sldMk cId="2733826608" sldId="264"/>
            <ac:spMk id="3" creationId="{E022ECAC-238B-A798-D57A-0FCDA6F32C66}"/>
          </ac:spMkLst>
        </pc:spChg>
      </pc:sldChg>
      <pc:sldChg chg="addSp delSp modSp new mod setBg">
        <pc:chgData name="Breanna Gregory" userId="4fd19a45-3b99-4bb6-b9c7-f5bebbb6f874" providerId="ADAL" clId="{AFF80D8C-AF24-4790-A2A2-D6662E30E5EA}" dt="2024-09-16T11:41:05.397" v="2137" actId="20577"/>
        <pc:sldMkLst>
          <pc:docMk/>
          <pc:sldMk cId="2176432457" sldId="265"/>
        </pc:sldMkLst>
        <pc:spChg chg="mod">
          <ac:chgData name="Breanna Gregory" userId="4fd19a45-3b99-4bb6-b9c7-f5bebbb6f874" providerId="ADAL" clId="{AFF80D8C-AF24-4790-A2A2-D6662E30E5EA}" dt="2024-09-16T11:39:05.063" v="1906" actId="26606"/>
          <ac:spMkLst>
            <pc:docMk/>
            <pc:sldMk cId="2176432457" sldId="265"/>
            <ac:spMk id="2" creationId="{31C0EA89-C5BE-CAD9-0357-484C8B4F0A3C}"/>
          </ac:spMkLst>
        </pc:spChg>
        <pc:spChg chg="mod ord">
          <ac:chgData name="Breanna Gregory" userId="4fd19a45-3b99-4bb6-b9c7-f5bebbb6f874" providerId="ADAL" clId="{AFF80D8C-AF24-4790-A2A2-D6662E30E5EA}" dt="2024-09-16T11:41:05.397" v="2137" actId="20577"/>
          <ac:spMkLst>
            <pc:docMk/>
            <pc:sldMk cId="2176432457" sldId="265"/>
            <ac:spMk id="3" creationId="{23D668E6-6F56-8265-92E5-D2BEE85AF5A5}"/>
          </ac:spMkLst>
        </pc:spChg>
        <pc:spChg chg="add del">
          <ac:chgData name="Breanna Gregory" userId="4fd19a45-3b99-4bb6-b9c7-f5bebbb6f874" providerId="ADAL" clId="{AFF80D8C-AF24-4790-A2A2-D6662E30E5EA}" dt="2024-09-16T11:39:05.045" v="1905" actId="26606"/>
          <ac:spMkLst>
            <pc:docMk/>
            <pc:sldMk cId="2176432457" sldId="265"/>
            <ac:spMk id="10" creationId="{B937640E-EF7A-4A6C-A950-D12B7D5C923E}"/>
          </ac:spMkLst>
        </pc:spChg>
        <pc:spChg chg="add del">
          <ac:chgData name="Breanna Gregory" userId="4fd19a45-3b99-4bb6-b9c7-f5bebbb6f874" providerId="ADAL" clId="{AFF80D8C-AF24-4790-A2A2-D6662E30E5EA}" dt="2024-09-16T11:39:05.045" v="1905" actId="26606"/>
          <ac:spMkLst>
            <pc:docMk/>
            <pc:sldMk cId="2176432457" sldId="265"/>
            <ac:spMk id="12" creationId="{76ADA084-C86B-4F3C-8077-6A8999CC4632}"/>
          </ac:spMkLst>
        </pc:spChg>
        <pc:spChg chg="add">
          <ac:chgData name="Breanna Gregory" userId="4fd19a45-3b99-4bb6-b9c7-f5bebbb6f874" providerId="ADAL" clId="{AFF80D8C-AF24-4790-A2A2-D6662E30E5EA}" dt="2024-09-16T11:39:05.063" v="1906" actId="26606"/>
          <ac:spMkLst>
            <pc:docMk/>
            <pc:sldMk cId="2176432457" sldId="265"/>
            <ac:spMk id="14" creationId="{B937640E-EF7A-4A6C-A950-D12B7D5C923E}"/>
          </ac:spMkLst>
        </pc:spChg>
        <pc:spChg chg="add">
          <ac:chgData name="Breanna Gregory" userId="4fd19a45-3b99-4bb6-b9c7-f5bebbb6f874" providerId="ADAL" clId="{AFF80D8C-AF24-4790-A2A2-D6662E30E5EA}" dt="2024-09-16T11:39:05.063" v="1906" actId="26606"/>
          <ac:spMkLst>
            <pc:docMk/>
            <pc:sldMk cId="2176432457" sldId="265"/>
            <ac:spMk id="15" creationId="{76ADA084-C86B-4F3C-8077-6A8999CC4632}"/>
          </ac:spMkLst>
        </pc:spChg>
        <pc:picChg chg="add mod">
          <ac:chgData name="Breanna Gregory" userId="4fd19a45-3b99-4bb6-b9c7-f5bebbb6f874" providerId="ADAL" clId="{AFF80D8C-AF24-4790-A2A2-D6662E30E5EA}" dt="2024-09-16T11:39:05.063" v="1906" actId="26606"/>
          <ac:picMkLst>
            <pc:docMk/>
            <pc:sldMk cId="2176432457" sldId="265"/>
            <ac:picMk id="5" creationId="{85946F6B-E299-E736-D094-796936A109CA}"/>
          </ac:picMkLst>
        </pc:picChg>
      </pc:sldChg>
      <pc:sldChg chg="addSp modSp new mod setBg addAnim">
        <pc:chgData name="Breanna Gregory" userId="4fd19a45-3b99-4bb6-b9c7-f5bebbb6f874" providerId="ADAL" clId="{AFF80D8C-AF24-4790-A2A2-D6662E30E5EA}" dt="2024-09-16T11:44:11.286" v="2256" actId="20577"/>
        <pc:sldMkLst>
          <pc:docMk/>
          <pc:sldMk cId="870315441" sldId="266"/>
        </pc:sldMkLst>
        <pc:spChg chg="mod">
          <ac:chgData name="Breanna Gregory" userId="4fd19a45-3b99-4bb6-b9c7-f5bebbb6f874" providerId="ADAL" clId="{AFF80D8C-AF24-4790-A2A2-D6662E30E5EA}" dt="2024-09-16T11:43:34.226" v="2209" actId="26606"/>
          <ac:spMkLst>
            <pc:docMk/>
            <pc:sldMk cId="870315441" sldId="266"/>
            <ac:spMk id="2" creationId="{E1FB549B-E5F6-E0E2-4261-B718F344D6B7}"/>
          </ac:spMkLst>
        </pc:spChg>
        <pc:spChg chg="mod">
          <ac:chgData name="Breanna Gregory" userId="4fd19a45-3b99-4bb6-b9c7-f5bebbb6f874" providerId="ADAL" clId="{AFF80D8C-AF24-4790-A2A2-D6662E30E5EA}" dt="2024-09-16T11:44:11.286" v="2256" actId="20577"/>
          <ac:spMkLst>
            <pc:docMk/>
            <pc:sldMk cId="870315441" sldId="266"/>
            <ac:spMk id="3" creationId="{5B5C50A2-C53F-A4BE-957B-2B027492AEC0}"/>
          </ac:spMkLst>
        </pc:spChg>
        <pc:spChg chg="add">
          <ac:chgData name="Breanna Gregory" userId="4fd19a45-3b99-4bb6-b9c7-f5bebbb6f874" providerId="ADAL" clId="{AFF80D8C-AF24-4790-A2A2-D6662E30E5EA}" dt="2024-09-16T11:43:34.226" v="2209" actId="26606"/>
          <ac:spMkLst>
            <pc:docMk/>
            <pc:sldMk cId="870315441" sldId="266"/>
            <ac:spMk id="9" creationId="{042E603F-28B7-4831-BF23-65FBAB13D5FB}"/>
          </ac:spMkLst>
        </pc:spChg>
        <pc:spChg chg="add">
          <ac:chgData name="Breanna Gregory" userId="4fd19a45-3b99-4bb6-b9c7-f5bebbb6f874" providerId="ADAL" clId="{AFF80D8C-AF24-4790-A2A2-D6662E30E5EA}" dt="2024-09-16T11:43:34.226" v="2209" actId="26606"/>
          <ac:spMkLst>
            <pc:docMk/>
            <pc:sldMk cId="870315441" sldId="266"/>
            <ac:spMk id="11" creationId="{4D39700F-2B10-4402-A7DD-06EE2245880D}"/>
          </ac:spMkLst>
        </pc:spChg>
        <pc:spChg chg="add">
          <ac:chgData name="Breanna Gregory" userId="4fd19a45-3b99-4bb6-b9c7-f5bebbb6f874" providerId="ADAL" clId="{AFF80D8C-AF24-4790-A2A2-D6662E30E5EA}" dt="2024-09-16T11:43:34.226" v="2209" actId="26606"/>
          <ac:spMkLst>
            <pc:docMk/>
            <pc:sldMk cId="870315441" sldId="266"/>
            <ac:spMk id="13" creationId="{6DA65B90-7B06-4499-91BA-CDDD36132481}"/>
          </ac:spMkLst>
        </pc:spChg>
        <pc:spChg chg="add">
          <ac:chgData name="Breanna Gregory" userId="4fd19a45-3b99-4bb6-b9c7-f5bebbb6f874" providerId="ADAL" clId="{AFF80D8C-AF24-4790-A2A2-D6662E30E5EA}" dt="2024-09-16T11:43:34.226" v="2209" actId="26606"/>
          <ac:spMkLst>
            <pc:docMk/>
            <pc:sldMk cId="870315441" sldId="266"/>
            <ac:spMk id="15" creationId="{389C36E1-2D95-402F-A472-3E6699BE2622}"/>
          </ac:spMkLst>
        </pc:spChg>
        <pc:picChg chg="add">
          <ac:chgData name="Breanna Gregory" userId="4fd19a45-3b99-4bb6-b9c7-f5bebbb6f874" providerId="ADAL" clId="{AFF80D8C-AF24-4790-A2A2-D6662E30E5EA}" dt="2024-09-16T11:43:34.226" v="2209" actId="26606"/>
          <ac:picMkLst>
            <pc:docMk/>
            <pc:sldMk cId="870315441" sldId="266"/>
            <ac:picMk id="5" creationId="{210D7519-D4DD-CDC4-8454-B119D7384AA5}"/>
          </ac:picMkLst>
        </pc:picChg>
      </pc:sldChg>
      <pc:sldChg chg="addSp modSp new mod setBg">
        <pc:chgData name="Breanna Gregory" userId="4fd19a45-3b99-4bb6-b9c7-f5bebbb6f874" providerId="ADAL" clId="{AFF80D8C-AF24-4790-A2A2-D6662E30E5EA}" dt="2024-09-16T13:14:16.002" v="3408" actId="20577"/>
        <pc:sldMkLst>
          <pc:docMk/>
          <pc:sldMk cId="1603137003" sldId="267"/>
        </pc:sldMkLst>
        <pc:spChg chg="mod">
          <ac:chgData name="Breanna Gregory" userId="4fd19a45-3b99-4bb6-b9c7-f5bebbb6f874" providerId="ADAL" clId="{AFF80D8C-AF24-4790-A2A2-D6662E30E5EA}" dt="2024-09-16T11:52:10.490" v="3096" actId="26606"/>
          <ac:spMkLst>
            <pc:docMk/>
            <pc:sldMk cId="1603137003" sldId="267"/>
            <ac:spMk id="2" creationId="{03962C0F-FDD9-0A80-1956-9B45F9EEAF29}"/>
          </ac:spMkLst>
        </pc:spChg>
        <pc:spChg chg="mod">
          <ac:chgData name="Breanna Gregory" userId="4fd19a45-3b99-4bb6-b9c7-f5bebbb6f874" providerId="ADAL" clId="{AFF80D8C-AF24-4790-A2A2-D6662E30E5EA}" dt="2024-09-16T13:14:16.002" v="3408" actId="20577"/>
          <ac:spMkLst>
            <pc:docMk/>
            <pc:sldMk cId="1603137003" sldId="267"/>
            <ac:spMk id="3" creationId="{8A6D1F6E-BFF5-785F-EDB8-A39485048C45}"/>
          </ac:spMkLst>
        </pc:spChg>
        <pc:spChg chg="add">
          <ac:chgData name="Breanna Gregory" userId="4fd19a45-3b99-4bb6-b9c7-f5bebbb6f874" providerId="ADAL" clId="{AFF80D8C-AF24-4790-A2A2-D6662E30E5EA}" dt="2024-09-16T11:52:10.490" v="3096" actId="26606"/>
          <ac:spMkLst>
            <pc:docMk/>
            <pc:sldMk cId="1603137003" sldId="267"/>
            <ac:spMk id="9" creationId="{B937640E-EF7A-4A6C-A950-D12B7D5C923E}"/>
          </ac:spMkLst>
        </pc:spChg>
        <pc:spChg chg="add">
          <ac:chgData name="Breanna Gregory" userId="4fd19a45-3b99-4bb6-b9c7-f5bebbb6f874" providerId="ADAL" clId="{AFF80D8C-AF24-4790-A2A2-D6662E30E5EA}" dt="2024-09-16T11:52:10.490" v="3096" actId="26606"/>
          <ac:spMkLst>
            <pc:docMk/>
            <pc:sldMk cId="1603137003" sldId="267"/>
            <ac:spMk id="11" creationId="{76ADA084-C86B-4F3C-8077-6A8999CC4632}"/>
          </ac:spMkLst>
        </pc:spChg>
        <pc:picChg chg="add">
          <ac:chgData name="Breanna Gregory" userId="4fd19a45-3b99-4bb6-b9c7-f5bebbb6f874" providerId="ADAL" clId="{AFF80D8C-AF24-4790-A2A2-D6662E30E5EA}" dt="2024-09-16T11:52:10.490" v="3096" actId="26606"/>
          <ac:picMkLst>
            <pc:docMk/>
            <pc:sldMk cId="1603137003" sldId="267"/>
            <ac:picMk id="5" creationId="{2B7507FC-AD3B-3457-7374-A7314CA06994}"/>
          </ac:picMkLst>
        </pc:picChg>
      </pc:sldChg>
      <pc:sldChg chg="addSp modSp new mod setBg">
        <pc:chgData name="Breanna Gregory" userId="4fd19a45-3b99-4bb6-b9c7-f5bebbb6f874" providerId="ADAL" clId="{AFF80D8C-AF24-4790-A2A2-D6662E30E5EA}" dt="2024-09-16T11:52:56.597" v="3193" actId="20577"/>
        <pc:sldMkLst>
          <pc:docMk/>
          <pc:sldMk cId="3833990041" sldId="268"/>
        </pc:sldMkLst>
        <pc:spChg chg="mod">
          <ac:chgData name="Breanna Gregory" userId="4fd19a45-3b99-4bb6-b9c7-f5bebbb6f874" providerId="ADAL" clId="{AFF80D8C-AF24-4790-A2A2-D6662E30E5EA}" dt="2024-09-16T11:49:04.386" v="3020" actId="26606"/>
          <ac:spMkLst>
            <pc:docMk/>
            <pc:sldMk cId="3833990041" sldId="268"/>
            <ac:spMk id="2" creationId="{47E109EE-E695-1626-B760-1AB8B92A4F01}"/>
          </ac:spMkLst>
        </pc:spChg>
        <pc:spChg chg="mod">
          <ac:chgData name="Breanna Gregory" userId="4fd19a45-3b99-4bb6-b9c7-f5bebbb6f874" providerId="ADAL" clId="{AFF80D8C-AF24-4790-A2A2-D6662E30E5EA}" dt="2024-09-16T11:52:56.597" v="3193" actId="20577"/>
          <ac:spMkLst>
            <pc:docMk/>
            <pc:sldMk cId="3833990041" sldId="268"/>
            <ac:spMk id="3" creationId="{4DD07FFA-CDBA-92F7-ABEF-A8F5AA1668E9}"/>
          </ac:spMkLst>
        </pc:spChg>
        <pc:spChg chg="add">
          <ac:chgData name="Breanna Gregory" userId="4fd19a45-3b99-4bb6-b9c7-f5bebbb6f874" providerId="ADAL" clId="{AFF80D8C-AF24-4790-A2A2-D6662E30E5EA}" dt="2024-09-16T11:49:04.386" v="3020" actId="26606"/>
          <ac:spMkLst>
            <pc:docMk/>
            <pc:sldMk cId="3833990041" sldId="268"/>
            <ac:spMk id="9" creationId="{B937640E-EF7A-4A6C-A950-D12B7D5C923E}"/>
          </ac:spMkLst>
        </pc:spChg>
        <pc:spChg chg="add">
          <ac:chgData name="Breanna Gregory" userId="4fd19a45-3b99-4bb6-b9c7-f5bebbb6f874" providerId="ADAL" clId="{AFF80D8C-AF24-4790-A2A2-D6662E30E5EA}" dt="2024-09-16T11:49:04.386" v="3020" actId="26606"/>
          <ac:spMkLst>
            <pc:docMk/>
            <pc:sldMk cId="3833990041" sldId="268"/>
            <ac:spMk id="11" creationId="{76ADA084-C86B-4F3C-8077-6A8999CC4632}"/>
          </ac:spMkLst>
        </pc:spChg>
        <pc:picChg chg="add">
          <ac:chgData name="Breanna Gregory" userId="4fd19a45-3b99-4bb6-b9c7-f5bebbb6f874" providerId="ADAL" clId="{AFF80D8C-AF24-4790-A2A2-D6662E30E5EA}" dt="2024-09-16T11:49:04.386" v="3020" actId="26606"/>
          <ac:picMkLst>
            <pc:docMk/>
            <pc:sldMk cId="3833990041" sldId="268"/>
            <ac:picMk id="5" creationId="{34184EEC-27E5-3125-3054-2461E2A7486C}"/>
          </ac:picMkLst>
        </pc:picChg>
      </pc:sldChg>
      <pc:sldChg chg="modSp new mod">
        <pc:chgData name="Breanna Gregory" userId="4fd19a45-3b99-4bb6-b9c7-f5bebbb6f874" providerId="ADAL" clId="{AFF80D8C-AF24-4790-A2A2-D6662E30E5EA}" dt="2024-09-17T19:14:38.800" v="4423" actId="20577"/>
        <pc:sldMkLst>
          <pc:docMk/>
          <pc:sldMk cId="23344258" sldId="269"/>
        </pc:sldMkLst>
        <pc:spChg chg="mod">
          <ac:chgData name="Breanna Gregory" userId="4fd19a45-3b99-4bb6-b9c7-f5bebbb6f874" providerId="ADAL" clId="{AFF80D8C-AF24-4790-A2A2-D6662E30E5EA}" dt="2024-09-16T11:49:46.574" v="3045" actId="20577"/>
          <ac:spMkLst>
            <pc:docMk/>
            <pc:sldMk cId="23344258" sldId="269"/>
            <ac:spMk id="2" creationId="{75CA48F1-B0E4-4C0D-A242-D4BC7D656DF1}"/>
          </ac:spMkLst>
        </pc:spChg>
        <pc:spChg chg="mod">
          <ac:chgData name="Breanna Gregory" userId="4fd19a45-3b99-4bb6-b9c7-f5bebbb6f874" providerId="ADAL" clId="{AFF80D8C-AF24-4790-A2A2-D6662E30E5EA}" dt="2024-09-17T19:14:38.800" v="4423" actId="20577"/>
          <ac:spMkLst>
            <pc:docMk/>
            <pc:sldMk cId="23344258" sldId="269"/>
            <ac:spMk id="3" creationId="{C6BEA425-A3BA-5C5E-EAA5-919BA57D470E}"/>
          </ac:spMkLst>
        </pc:spChg>
      </pc:sldChg>
      <pc:sldChg chg="addSp delSp modSp new mod setBg addAnim">
        <pc:chgData name="Breanna Gregory" userId="4fd19a45-3b99-4bb6-b9c7-f5bebbb6f874" providerId="ADAL" clId="{AFF80D8C-AF24-4790-A2A2-D6662E30E5EA}" dt="2024-09-16T13:24:38.684" v="3620" actId="1076"/>
        <pc:sldMkLst>
          <pc:docMk/>
          <pc:sldMk cId="2949903488" sldId="270"/>
        </pc:sldMkLst>
        <pc:spChg chg="mod ord">
          <ac:chgData name="Breanna Gregory" userId="4fd19a45-3b99-4bb6-b9c7-f5bebbb6f874" providerId="ADAL" clId="{AFF80D8C-AF24-4790-A2A2-D6662E30E5EA}" dt="2024-09-16T13:23:10.416" v="3515" actId="26606"/>
          <ac:spMkLst>
            <pc:docMk/>
            <pc:sldMk cId="2949903488" sldId="270"/>
            <ac:spMk id="2" creationId="{572FB8B9-9778-B39A-B56B-228A52DD535C}"/>
          </ac:spMkLst>
        </pc:spChg>
        <pc:spChg chg="del">
          <ac:chgData name="Breanna Gregory" userId="4fd19a45-3b99-4bb6-b9c7-f5bebbb6f874" providerId="ADAL" clId="{AFF80D8C-AF24-4790-A2A2-D6662E30E5EA}" dt="2024-09-16T13:23:02.111" v="3510" actId="931"/>
          <ac:spMkLst>
            <pc:docMk/>
            <pc:sldMk cId="2949903488" sldId="270"/>
            <ac:spMk id="3" creationId="{87A0F306-5BED-5E62-72DD-F510D6F86486}"/>
          </ac:spMkLst>
        </pc:spChg>
        <pc:spChg chg="add mod ord">
          <ac:chgData name="Breanna Gregory" userId="4fd19a45-3b99-4bb6-b9c7-f5bebbb6f874" providerId="ADAL" clId="{AFF80D8C-AF24-4790-A2A2-D6662E30E5EA}" dt="2024-09-16T13:24:26.676" v="3614" actId="26606"/>
          <ac:spMkLst>
            <pc:docMk/>
            <pc:sldMk cId="2949903488" sldId="270"/>
            <ac:spMk id="6" creationId="{FACF3951-205D-7C30-7C96-7962A0DBDF14}"/>
          </ac:spMkLst>
        </pc:spChg>
        <pc:spChg chg="add mod">
          <ac:chgData name="Breanna Gregory" userId="4fd19a45-3b99-4bb6-b9c7-f5bebbb6f874" providerId="ADAL" clId="{AFF80D8C-AF24-4790-A2A2-D6662E30E5EA}" dt="2024-09-16T13:24:38.684" v="3620" actId="1076"/>
          <ac:spMkLst>
            <pc:docMk/>
            <pc:sldMk cId="2949903488" sldId="270"/>
            <ac:spMk id="7" creationId="{3C7E584A-0067-ECB9-546C-017136B8E241}"/>
          </ac:spMkLst>
        </pc:spChg>
        <pc:spChg chg="add del">
          <ac:chgData name="Breanna Gregory" userId="4fd19a45-3b99-4bb6-b9c7-f5bebbb6f874" providerId="ADAL" clId="{AFF80D8C-AF24-4790-A2A2-D6662E30E5EA}" dt="2024-09-16T13:23:10.381" v="3514" actId="26606"/>
          <ac:spMkLst>
            <pc:docMk/>
            <pc:sldMk cId="2949903488" sldId="270"/>
            <ac:spMk id="11" creationId="{042E603F-28B7-4831-BF23-65FBAB13D5FB}"/>
          </ac:spMkLst>
        </pc:spChg>
        <pc:spChg chg="add del">
          <ac:chgData name="Breanna Gregory" userId="4fd19a45-3b99-4bb6-b9c7-f5bebbb6f874" providerId="ADAL" clId="{AFF80D8C-AF24-4790-A2A2-D6662E30E5EA}" dt="2024-09-16T13:23:10.381" v="3514" actId="26606"/>
          <ac:spMkLst>
            <pc:docMk/>
            <pc:sldMk cId="2949903488" sldId="270"/>
            <ac:spMk id="13" creationId="{4D39700F-2B10-4402-A7DD-06EE2245880D}"/>
          </ac:spMkLst>
        </pc:spChg>
        <pc:spChg chg="add del">
          <ac:chgData name="Breanna Gregory" userId="4fd19a45-3b99-4bb6-b9c7-f5bebbb6f874" providerId="ADAL" clId="{AFF80D8C-AF24-4790-A2A2-D6662E30E5EA}" dt="2024-09-16T13:23:10.381" v="3514" actId="26606"/>
          <ac:spMkLst>
            <pc:docMk/>
            <pc:sldMk cId="2949903488" sldId="270"/>
            <ac:spMk id="15" creationId="{6DA65B90-7B06-4499-91BA-CDDD36132481}"/>
          </ac:spMkLst>
        </pc:spChg>
        <pc:spChg chg="add del">
          <ac:chgData name="Breanna Gregory" userId="4fd19a45-3b99-4bb6-b9c7-f5bebbb6f874" providerId="ADAL" clId="{AFF80D8C-AF24-4790-A2A2-D6662E30E5EA}" dt="2024-09-16T13:23:10.381" v="3514" actId="26606"/>
          <ac:spMkLst>
            <pc:docMk/>
            <pc:sldMk cId="2949903488" sldId="270"/>
            <ac:spMk id="17" creationId="{389C36E1-2D95-402F-A472-3E6699BE2622}"/>
          </ac:spMkLst>
        </pc:spChg>
        <pc:spChg chg="add del">
          <ac:chgData name="Breanna Gregory" userId="4fd19a45-3b99-4bb6-b9c7-f5bebbb6f874" providerId="ADAL" clId="{AFF80D8C-AF24-4790-A2A2-D6662E30E5EA}" dt="2024-09-16T13:24:26.676" v="3614" actId="26606"/>
          <ac:spMkLst>
            <pc:docMk/>
            <pc:sldMk cId="2949903488" sldId="270"/>
            <ac:spMk id="19" creationId="{8509A13B-4750-4C28-974C-8E9C13C5B043}"/>
          </ac:spMkLst>
        </pc:spChg>
        <pc:spChg chg="add del">
          <ac:chgData name="Breanna Gregory" userId="4fd19a45-3b99-4bb6-b9c7-f5bebbb6f874" providerId="ADAL" clId="{AFF80D8C-AF24-4790-A2A2-D6662E30E5EA}" dt="2024-09-16T13:24:26.676" v="3614" actId="26606"/>
          <ac:spMkLst>
            <pc:docMk/>
            <pc:sldMk cId="2949903488" sldId="270"/>
            <ac:spMk id="20" creationId="{042E603F-28B7-4831-BF23-65FBAB13D5FB}"/>
          </ac:spMkLst>
        </pc:spChg>
        <pc:spChg chg="add del">
          <ac:chgData name="Breanna Gregory" userId="4fd19a45-3b99-4bb6-b9c7-f5bebbb6f874" providerId="ADAL" clId="{AFF80D8C-AF24-4790-A2A2-D6662E30E5EA}" dt="2024-09-16T13:24:26.676" v="3614" actId="26606"/>
          <ac:spMkLst>
            <pc:docMk/>
            <pc:sldMk cId="2949903488" sldId="270"/>
            <ac:spMk id="21" creationId="{4D39700F-2B10-4402-A7DD-06EE2245880D}"/>
          </ac:spMkLst>
        </pc:spChg>
        <pc:spChg chg="add del">
          <ac:chgData name="Breanna Gregory" userId="4fd19a45-3b99-4bb6-b9c7-f5bebbb6f874" providerId="ADAL" clId="{AFF80D8C-AF24-4790-A2A2-D6662E30E5EA}" dt="2024-09-16T13:24:26.676" v="3614" actId="26606"/>
          <ac:spMkLst>
            <pc:docMk/>
            <pc:sldMk cId="2949903488" sldId="270"/>
            <ac:spMk id="22" creationId="{6DA65B90-7B06-4499-91BA-CDDD36132481}"/>
          </ac:spMkLst>
        </pc:spChg>
        <pc:spChg chg="add del">
          <ac:chgData name="Breanna Gregory" userId="4fd19a45-3b99-4bb6-b9c7-f5bebbb6f874" providerId="ADAL" clId="{AFF80D8C-AF24-4790-A2A2-D6662E30E5EA}" dt="2024-09-16T13:24:26.676" v="3614" actId="26606"/>
          <ac:spMkLst>
            <pc:docMk/>
            <pc:sldMk cId="2949903488" sldId="270"/>
            <ac:spMk id="23" creationId="{56BD7DD2-1738-4D5D-955B-0F7C68C99E0D}"/>
          </ac:spMkLst>
        </pc:spChg>
        <pc:spChg chg="add">
          <ac:chgData name="Breanna Gregory" userId="4fd19a45-3b99-4bb6-b9c7-f5bebbb6f874" providerId="ADAL" clId="{AFF80D8C-AF24-4790-A2A2-D6662E30E5EA}" dt="2024-09-16T13:24:26.676" v="3614" actId="26606"/>
          <ac:spMkLst>
            <pc:docMk/>
            <pc:sldMk cId="2949903488" sldId="270"/>
            <ac:spMk id="28" creationId="{042E603F-28B7-4831-BF23-65FBAB13D5FB}"/>
          </ac:spMkLst>
        </pc:spChg>
        <pc:spChg chg="add">
          <ac:chgData name="Breanna Gregory" userId="4fd19a45-3b99-4bb6-b9c7-f5bebbb6f874" providerId="ADAL" clId="{AFF80D8C-AF24-4790-A2A2-D6662E30E5EA}" dt="2024-09-16T13:24:26.676" v="3614" actId="26606"/>
          <ac:spMkLst>
            <pc:docMk/>
            <pc:sldMk cId="2949903488" sldId="270"/>
            <ac:spMk id="30" creationId="{4D39700F-2B10-4402-A7DD-06EE2245880D}"/>
          </ac:spMkLst>
        </pc:spChg>
        <pc:spChg chg="add">
          <ac:chgData name="Breanna Gregory" userId="4fd19a45-3b99-4bb6-b9c7-f5bebbb6f874" providerId="ADAL" clId="{AFF80D8C-AF24-4790-A2A2-D6662E30E5EA}" dt="2024-09-16T13:24:26.676" v="3614" actId="26606"/>
          <ac:spMkLst>
            <pc:docMk/>
            <pc:sldMk cId="2949903488" sldId="270"/>
            <ac:spMk id="32" creationId="{6DA65B90-7B06-4499-91BA-CDDD36132481}"/>
          </ac:spMkLst>
        </pc:spChg>
        <pc:spChg chg="add">
          <ac:chgData name="Breanna Gregory" userId="4fd19a45-3b99-4bb6-b9c7-f5bebbb6f874" providerId="ADAL" clId="{AFF80D8C-AF24-4790-A2A2-D6662E30E5EA}" dt="2024-09-16T13:24:26.676" v="3614" actId="26606"/>
          <ac:spMkLst>
            <pc:docMk/>
            <pc:sldMk cId="2949903488" sldId="270"/>
            <ac:spMk id="34" creationId="{56BD7DD2-1738-4D5D-955B-0F7C68C99E0D}"/>
          </ac:spMkLst>
        </pc:spChg>
        <pc:spChg chg="add">
          <ac:chgData name="Breanna Gregory" userId="4fd19a45-3b99-4bb6-b9c7-f5bebbb6f874" providerId="ADAL" clId="{AFF80D8C-AF24-4790-A2A2-D6662E30E5EA}" dt="2024-09-16T13:24:26.676" v="3614" actId="26606"/>
          <ac:spMkLst>
            <pc:docMk/>
            <pc:sldMk cId="2949903488" sldId="270"/>
            <ac:spMk id="36" creationId="{8509A13B-4750-4C28-974C-8E9C13C5B043}"/>
          </ac:spMkLst>
        </pc:spChg>
        <pc:picChg chg="add mod">
          <ac:chgData name="Breanna Gregory" userId="4fd19a45-3b99-4bb6-b9c7-f5bebbb6f874" providerId="ADAL" clId="{AFF80D8C-AF24-4790-A2A2-D6662E30E5EA}" dt="2024-09-16T13:23:10.416" v="3515" actId="26606"/>
          <ac:picMkLst>
            <pc:docMk/>
            <pc:sldMk cId="2949903488" sldId="270"/>
            <ac:picMk id="5" creationId="{013AAA7A-52C1-B1A1-743E-88D08B6A6BF2}"/>
          </ac:picMkLst>
        </pc:picChg>
      </pc:sldChg>
      <pc:sldChg chg="modSp new mod ord">
        <pc:chgData name="Breanna Gregory" userId="4fd19a45-3b99-4bb6-b9c7-f5bebbb6f874" providerId="ADAL" clId="{AFF80D8C-AF24-4790-A2A2-D6662E30E5EA}" dt="2024-09-16T13:33:01.084" v="4352" actId="114"/>
        <pc:sldMkLst>
          <pc:docMk/>
          <pc:sldMk cId="3846385588" sldId="271"/>
        </pc:sldMkLst>
        <pc:spChg chg="mod">
          <ac:chgData name="Breanna Gregory" userId="4fd19a45-3b99-4bb6-b9c7-f5bebbb6f874" providerId="ADAL" clId="{AFF80D8C-AF24-4790-A2A2-D6662E30E5EA}" dt="2024-09-16T13:33:01.084" v="4352" actId="114"/>
          <ac:spMkLst>
            <pc:docMk/>
            <pc:sldMk cId="3846385588" sldId="271"/>
            <ac:spMk id="2" creationId="{AB7FD201-E6B2-D533-88BE-BBFA4D122E18}"/>
          </ac:spMkLst>
        </pc:spChg>
        <pc:spChg chg="mod">
          <ac:chgData name="Breanna Gregory" userId="4fd19a45-3b99-4bb6-b9c7-f5bebbb6f874" providerId="ADAL" clId="{AFF80D8C-AF24-4790-A2A2-D6662E30E5EA}" dt="2024-09-16T13:31:45.480" v="4351" actId="20577"/>
          <ac:spMkLst>
            <pc:docMk/>
            <pc:sldMk cId="3846385588" sldId="271"/>
            <ac:spMk id="3" creationId="{4901C7D4-7FEC-5EAF-DB68-D16912B155FB}"/>
          </ac:spMkLst>
        </pc:spChg>
      </pc:sldChg>
      <pc:sldChg chg="modSp new mod">
        <pc:chgData name="Breanna Gregory" userId="4fd19a45-3b99-4bb6-b9c7-f5bebbb6f874" providerId="ADAL" clId="{AFF80D8C-AF24-4790-A2A2-D6662E30E5EA}" dt="2024-09-19T13:12:21.854" v="5303" actId="20577"/>
        <pc:sldMkLst>
          <pc:docMk/>
          <pc:sldMk cId="608924259" sldId="272"/>
        </pc:sldMkLst>
        <pc:spChg chg="mod">
          <ac:chgData name="Breanna Gregory" userId="4fd19a45-3b99-4bb6-b9c7-f5bebbb6f874" providerId="ADAL" clId="{AFF80D8C-AF24-4790-A2A2-D6662E30E5EA}" dt="2024-09-19T13:07:05.015" v="4462" actId="20577"/>
          <ac:spMkLst>
            <pc:docMk/>
            <pc:sldMk cId="608924259" sldId="272"/>
            <ac:spMk id="2" creationId="{E6AA2E13-6D03-1931-4EE2-6CA9A2824458}"/>
          </ac:spMkLst>
        </pc:spChg>
        <pc:spChg chg="mod">
          <ac:chgData name="Breanna Gregory" userId="4fd19a45-3b99-4bb6-b9c7-f5bebbb6f874" providerId="ADAL" clId="{AFF80D8C-AF24-4790-A2A2-D6662E30E5EA}" dt="2024-09-19T13:12:21.854" v="5303" actId="20577"/>
          <ac:spMkLst>
            <pc:docMk/>
            <pc:sldMk cId="608924259" sldId="272"/>
            <ac:spMk id="3" creationId="{8E01582E-56D3-490A-5624-ABDD9A0EFA74}"/>
          </ac:spMkLst>
        </pc:spChg>
      </pc:sldChg>
      <pc:sldMasterChg chg="del delSldLayout">
        <pc:chgData name="Breanna Gregory" userId="4fd19a45-3b99-4bb6-b9c7-f5bebbb6f874" providerId="ADAL" clId="{AFF80D8C-AF24-4790-A2A2-D6662E30E5EA}" dt="2024-08-31T17:02:25.594" v="97" actId="26606"/>
        <pc:sldMasterMkLst>
          <pc:docMk/>
          <pc:sldMasterMk cId="1474038321" sldId="2147483648"/>
        </pc:sldMasterMkLst>
        <pc:sldLayoutChg chg="del">
          <pc:chgData name="Breanna Gregory" userId="4fd19a45-3b99-4bb6-b9c7-f5bebbb6f874" providerId="ADAL" clId="{AFF80D8C-AF24-4790-A2A2-D6662E30E5EA}" dt="2024-08-31T17:02:25.594" v="97" actId="26606"/>
          <pc:sldLayoutMkLst>
            <pc:docMk/>
            <pc:sldMasterMk cId="1474038321" sldId="2147483648"/>
            <pc:sldLayoutMk cId="1605247557" sldId="2147483649"/>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1961950029" sldId="2147483650"/>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1195450273" sldId="2147483651"/>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457491269" sldId="2147483652"/>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1582830987" sldId="2147483653"/>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1632796576" sldId="2147483654"/>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936857063" sldId="2147483655"/>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812580881" sldId="2147483656"/>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3081729730" sldId="2147483657"/>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694401389" sldId="2147483658"/>
          </pc:sldLayoutMkLst>
        </pc:sldLayoutChg>
        <pc:sldLayoutChg chg="del">
          <pc:chgData name="Breanna Gregory" userId="4fd19a45-3b99-4bb6-b9c7-f5bebbb6f874" providerId="ADAL" clId="{AFF80D8C-AF24-4790-A2A2-D6662E30E5EA}" dt="2024-08-31T17:02:25.594" v="97" actId="26606"/>
          <pc:sldLayoutMkLst>
            <pc:docMk/>
            <pc:sldMasterMk cId="1474038321" sldId="2147483648"/>
            <pc:sldLayoutMk cId="1404788645" sldId="2147483659"/>
          </pc:sldLayoutMkLst>
        </pc:sldLayoutChg>
      </pc:sldMasterChg>
      <pc:sldMasterChg chg="add del replId addSldLayout delSldLayout">
        <pc:chgData name="Breanna Gregory" userId="4fd19a45-3b99-4bb6-b9c7-f5bebbb6f874" providerId="ADAL" clId="{AFF80D8C-AF24-4790-A2A2-D6662E30E5EA}" dt="2024-08-31T17:03:31.550" v="101" actId="26606"/>
        <pc:sldMasterMkLst>
          <pc:docMk/>
          <pc:sldMasterMk cId="2049073094" sldId="2147483660"/>
        </pc:sldMasterMkLst>
        <pc:sldLayoutChg chg="add del">
          <pc:chgData name="Breanna Gregory" userId="4fd19a45-3b99-4bb6-b9c7-f5bebbb6f874" providerId="ADAL" clId="{AFF80D8C-AF24-4790-A2A2-D6662E30E5EA}" dt="2024-08-31T17:03:31.550" v="101" actId="26606"/>
          <pc:sldLayoutMkLst>
            <pc:docMk/>
            <pc:sldMasterMk cId="2049073094" sldId="2147483660"/>
            <pc:sldLayoutMk cId="1364046725" sldId="2147483661"/>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2708010207" sldId="2147483662"/>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3001115087" sldId="2147483663"/>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2646817727" sldId="2147483664"/>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4287533362" sldId="2147483665"/>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3093728553" sldId="2147483666"/>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1473434652" sldId="2147483667"/>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2640624169" sldId="2147483668"/>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1275106554" sldId="2147483669"/>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2924280128" sldId="2147483670"/>
          </pc:sldLayoutMkLst>
        </pc:sldLayoutChg>
        <pc:sldLayoutChg chg="add del replId">
          <pc:chgData name="Breanna Gregory" userId="4fd19a45-3b99-4bb6-b9c7-f5bebbb6f874" providerId="ADAL" clId="{AFF80D8C-AF24-4790-A2A2-D6662E30E5EA}" dt="2024-08-31T17:03:31.550" v="101" actId="26606"/>
          <pc:sldLayoutMkLst>
            <pc:docMk/>
            <pc:sldMasterMk cId="2049073094" sldId="2147483660"/>
            <pc:sldLayoutMk cId="2190981411" sldId="2147483671"/>
          </pc:sldLayoutMkLst>
        </pc:sldLayoutChg>
      </pc:sldMasterChg>
      <pc:sldMasterChg chg="add del addSldLayout delSldLayout">
        <pc:chgData name="Breanna Gregory" userId="4fd19a45-3b99-4bb6-b9c7-f5bebbb6f874" providerId="ADAL" clId="{AFF80D8C-AF24-4790-A2A2-D6662E30E5EA}" dt="2024-08-31T17:04:47.532" v="190" actId="26606"/>
        <pc:sldMasterMkLst>
          <pc:docMk/>
          <pc:sldMasterMk cId="205956567" sldId="2147483734"/>
        </pc:sldMasterMkLst>
        <pc:sldLayoutChg chg="add del">
          <pc:chgData name="Breanna Gregory" userId="4fd19a45-3b99-4bb6-b9c7-f5bebbb6f874" providerId="ADAL" clId="{AFF80D8C-AF24-4790-A2A2-D6662E30E5EA}" dt="2024-08-31T17:04:47.532" v="190" actId="26606"/>
          <pc:sldLayoutMkLst>
            <pc:docMk/>
            <pc:sldMasterMk cId="205956567" sldId="2147483734"/>
            <pc:sldLayoutMk cId="83778257" sldId="2147483723"/>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2240962295" sldId="2147483724"/>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2825338374" sldId="2147483725"/>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595465617" sldId="2147483726"/>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3171295100" sldId="2147483727"/>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508812987" sldId="2147483728"/>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1301706256" sldId="2147483729"/>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944554326" sldId="2147483730"/>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3723784828" sldId="2147483731"/>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234121288" sldId="2147483732"/>
          </pc:sldLayoutMkLst>
        </pc:sldLayoutChg>
        <pc:sldLayoutChg chg="add del">
          <pc:chgData name="Breanna Gregory" userId="4fd19a45-3b99-4bb6-b9c7-f5bebbb6f874" providerId="ADAL" clId="{AFF80D8C-AF24-4790-A2A2-D6662E30E5EA}" dt="2024-08-31T17:04:47.532" v="190" actId="26606"/>
          <pc:sldLayoutMkLst>
            <pc:docMk/>
            <pc:sldMasterMk cId="205956567" sldId="2147483734"/>
            <pc:sldLayoutMk cId="1699674150" sldId="2147483733"/>
          </pc:sldLayoutMkLst>
        </pc:sldLayoutChg>
      </pc:sldMasterChg>
      <pc:sldMasterChg chg="add del addSldLayout delSldLayout">
        <pc:chgData name="Breanna Gregory" userId="4fd19a45-3b99-4bb6-b9c7-f5bebbb6f874" providerId="ADAL" clId="{AFF80D8C-AF24-4790-A2A2-D6662E30E5EA}" dt="2024-08-31T17:05:17.399" v="195" actId="26606"/>
        <pc:sldMasterMkLst>
          <pc:docMk/>
          <pc:sldMasterMk cId="3951710492" sldId="2147483771"/>
        </pc:sldMasterMkLst>
        <pc:sldLayoutChg chg="add del">
          <pc:chgData name="Breanna Gregory" userId="4fd19a45-3b99-4bb6-b9c7-f5bebbb6f874" providerId="ADAL" clId="{AFF80D8C-AF24-4790-A2A2-D6662E30E5EA}" dt="2024-08-31T17:05:17.399" v="195" actId="26606"/>
          <pc:sldLayoutMkLst>
            <pc:docMk/>
            <pc:sldMasterMk cId="3951710492" sldId="2147483771"/>
            <pc:sldLayoutMk cId="4047852523" sldId="2147483760"/>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1403657054" sldId="2147483761"/>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1756781348" sldId="2147483762"/>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2633102323" sldId="2147483763"/>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1177964685" sldId="2147483764"/>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1650939889" sldId="2147483765"/>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1732207071" sldId="2147483766"/>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1975882964" sldId="2147483767"/>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693527719" sldId="2147483768"/>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223575817" sldId="2147483769"/>
          </pc:sldLayoutMkLst>
        </pc:sldLayoutChg>
        <pc:sldLayoutChg chg="add del">
          <pc:chgData name="Breanna Gregory" userId="4fd19a45-3b99-4bb6-b9c7-f5bebbb6f874" providerId="ADAL" clId="{AFF80D8C-AF24-4790-A2A2-D6662E30E5EA}" dt="2024-08-31T17:05:17.399" v="195" actId="26606"/>
          <pc:sldLayoutMkLst>
            <pc:docMk/>
            <pc:sldMasterMk cId="3951710492" sldId="2147483771"/>
            <pc:sldLayoutMk cId="2329060228" sldId="2147483770"/>
          </pc:sldLayoutMkLst>
        </pc:sldLayoutChg>
      </pc:sldMasterChg>
      <pc:sldMasterChg chg="add addSldLayout">
        <pc:chgData name="Breanna Gregory" userId="4fd19a45-3b99-4bb6-b9c7-f5bebbb6f874" providerId="ADAL" clId="{AFF80D8C-AF24-4790-A2A2-D6662E30E5EA}" dt="2024-08-31T17:05:17.399" v="195" actId="26606"/>
        <pc:sldMasterMkLst>
          <pc:docMk/>
          <pc:sldMasterMk cId="1935828242" sldId="2147483795"/>
        </pc:sldMasterMkLst>
        <pc:sldLayoutChg chg="add">
          <pc:chgData name="Breanna Gregory" userId="4fd19a45-3b99-4bb6-b9c7-f5bebbb6f874" providerId="ADAL" clId="{AFF80D8C-AF24-4790-A2A2-D6662E30E5EA}" dt="2024-08-31T17:05:17.399" v="195" actId="26606"/>
          <pc:sldLayoutMkLst>
            <pc:docMk/>
            <pc:sldMasterMk cId="1935828242" sldId="2147483795"/>
            <pc:sldLayoutMk cId="1758371298" sldId="2147483784"/>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2213844778" sldId="2147483785"/>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737365278" sldId="2147483786"/>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483692155" sldId="2147483787"/>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1778746758" sldId="2147483788"/>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1507726399" sldId="2147483789"/>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764408083" sldId="2147483790"/>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1849040991" sldId="2147483791"/>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3312419808" sldId="2147483792"/>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287328458" sldId="2147483793"/>
          </pc:sldLayoutMkLst>
        </pc:sldLayoutChg>
        <pc:sldLayoutChg chg="add">
          <pc:chgData name="Breanna Gregory" userId="4fd19a45-3b99-4bb6-b9c7-f5bebbb6f874" providerId="ADAL" clId="{AFF80D8C-AF24-4790-A2A2-D6662E30E5EA}" dt="2024-08-31T17:05:17.399" v="195" actId="26606"/>
          <pc:sldLayoutMkLst>
            <pc:docMk/>
            <pc:sldMasterMk cId="1935828242" sldId="2147483795"/>
            <pc:sldLayoutMk cId="2680667872" sldId="214748379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9/16/2024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6440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9/16/2024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8369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9/16/2024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077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9/16/2024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4904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9/16/2024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1241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9/16/2024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732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9/16/2024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8066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9/16/2024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7874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9/16/2024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5837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9/16/2024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21384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9/16/2024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3736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9/16/2024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93582824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88" r:id="rId6"/>
    <p:sldLayoutId id="2147483784" r:id="rId7"/>
    <p:sldLayoutId id="2147483785" r:id="rId8"/>
    <p:sldLayoutId id="2147483786" r:id="rId9"/>
    <p:sldLayoutId id="2147483787" r:id="rId10"/>
    <p:sldLayoutId id="2147483789"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cusfitness.net/stock-photos/downloads/delicious-pancakes-berries-plate/"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3389/fnut.2023.124877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oodista.com/blog/2011/05/22/americas-highest-paid-chefs"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mj.com/content/357/bmj.j2148"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rawpixel.com/search/healthy%20food?sort=curated&amp;type=all&amp;ratio=landscape&amp;page=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s/ojos-sorpresa-wow-expresi%C3%B3n-312093/"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adgetsin.com/toast-styled-egg-mold.htm"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B298B48A-82EB-3081-ED6B-035E0C6093BB}"/>
              </a:ext>
            </a:extLst>
          </p:cNvPr>
          <p:cNvSpPr>
            <a:spLocks noGrp="1"/>
          </p:cNvSpPr>
          <p:nvPr>
            <p:ph type="ctrTitle"/>
          </p:nvPr>
        </p:nvSpPr>
        <p:spPr>
          <a:xfrm>
            <a:off x="497962" y="1953582"/>
            <a:ext cx="5578549" cy="1591902"/>
          </a:xfrm>
        </p:spPr>
        <p:txBody>
          <a:bodyPr vert="horz" lIns="91440" tIns="45720" rIns="91440" bIns="45720" rtlCol="0" anchor="b">
            <a:normAutofit fontScale="90000"/>
          </a:bodyPr>
          <a:lstStyle/>
          <a:p>
            <a:r>
              <a:rPr lang="en-US" dirty="0"/>
              <a:t>Individualized Culinary Experiences for Modified Diets</a:t>
            </a:r>
            <a:endParaRPr lang="en-US" sz="4400"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70D65E60-10AC-F40F-1670-26515FBBD42E}"/>
              </a:ext>
            </a:extLst>
          </p:cNvPr>
          <p:cNvSpPr>
            <a:spLocks noGrp="1"/>
          </p:cNvSpPr>
          <p:nvPr>
            <p:ph type="subTitle" idx="1"/>
          </p:nvPr>
        </p:nvSpPr>
        <p:spPr>
          <a:xfrm>
            <a:off x="609599" y="3683212"/>
            <a:ext cx="5355276" cy="3174788"/>
          </a:xfrm>
        </p:spPr>
        <p:txBody>
          <a:bodyPr vert="horz" lIns="91440" tIns="45720" rIns="91440" bIns="45720" rtlCol="0" anchor="t">
            <a:normAutofit/>
          </a:bodyPr>
          <a:lstStyle/>
          <a:p>
            <a:r>
              <a:rPr lang="en-US" dirty="0"/>
              <a:t>Design by Gala Angel </a:t>
            </a:r>
          </a:p>
          <a:p>
            <a:r>
              <a:rPr lang="en-US" dirty="0"/>
              <a:t>Culinary Director </a:t>
            </a:r>
          </a:p>
          <a:p>
            <a:endParaRPr lang="en-US" dirty="0"/>
          </a:p>
          <a:p>
            <a:r>
              <a:rPr lang="en-US" dirty="0"/>
              <a:t>Supported by </a:t>
            </a:r>
            <a:r>
              <a:rPr lang="en-US" dirty="0" err="1"/>
              <a:t>Bre</a:t>
            </a:r>
            <a:r>
              <a:rPr lang="en-US" dirty="0"/>
              <a:t> Gregory </a:t>
            </a:r>
          </a:p>
          <a:p>
            <a:r>
              <a:rPr lang="en-US" dirty="0"/>
              <a:t>RN LNHA</a:t>
            </a:r>
          </a:p>
        </p:txBody>
      </p:sp>
      <p:pic>
        <p:nvPicPr>
          <p:cNvPr id="4" name="Picture 3" descr="Hand holding a carrot">
            <a:extLst>
              <a:ext uri="{FF2B5EF4-FFF2-40B4-BE49-F238E27FC236}">
                <a16:creationId xmlns:a16="http://schemas.microsoft.com/office/drawing/2014/main" id="{91D2D814-46AC-1BD2-3CDE-B3B386B1A9F6}"/>
              </a:ext>
            </a:extLst>
          </p:cNvPr>
          <p:cNvPicPr>
            <a:picLocks noChangeAspect="1"/>
          </p:cNvPicPr>
          <p:nvPr/>
        </p:nvPicPr>
        <p:blipFill>
          <a:blip r:embed="rId2"/>
          <a:srcRect l="6109" r="37169" b="-1"/>
          <a:stretch/>
        </p:blipFill>
        <p:spPr>
          <a:xfrm>
            <a:off x="6364448" y="10"/>
            <a:ext cx="5827552" cy="685799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spTree>
    <p:extLst>
      <p:ext uri="{BB962C8B-B14F-4D97-AF65-F5344CB8AC3E}">
        <p14:creationId xmlns:p14="http://schemas.microsoft.com/office/powerpoint/2010/main" val="276678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4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D201-E6B2-D533-88BE-BBFA4D122E18}"/>
              </a:ext>
            </a:extLst>
          </p:cNvPr>
          <p:cNvSpPr>
            <a:spLocks noGrp="1"/>
          </p:cNvSpPr>
          <p:nvPr>
            <p:ph type="title"/>
          </p:nvPr>
        </p:nvSpPr>
        <p:spPr/>
        <p:txBody>
          <a:bodyPr/>
          <a:lstStyle/>
          <a:p>
            <a:r>
              <a:rPr lang="en-US" dirty="0"/>
              <a:t>Another study in </a:t>
            </a:r>
            <a:r>
              <a:rPr lang="en-US" i="1" dirty="0"/>
              <a:t>Foods</a:t>
            </a:r>
            <a:r>
              <a:rPr lang="en-US" dirty="0"/>
              <a:t> Magazine</a:t>
            </a:r>
          </a:p>
        </p:txBody>
      </p:sp>
      <p:sp>
        <p:nvSpPr>
          <p:cNvPr id="3" name="Content Placeholder 2">
            <a:extLst>
              <a:ext uri="{FF2B5EF4-FFF2-40B4-BE49-F238E27FC236}">
                <a16:creationId xmlns:a16="http://schemas.microsoft.com/office/drawing/2014/main" id="{4901C7D4-7FEC-5EAF-DB68-D16912B155FB}"/>
              </a:ext>
            </a:extLst>
          </p:cNvPr>
          <p:cNvSpPr>
            <a:spLocks noGrp="1"/>
          </p:cNvSpPr>
          <p:nvPr>
            <p:ph idx="1"/>
          </p:nvPr>
        </p:nvSpPr>
        <p:spPr/>
        <p:txBody>
          <a:bodyPr/>
          <a:lstStyle/>
          <a:p>
            <a:r>
              <a:rPr lang="en-US" dirty="0"/>
              <a:t>Rescuing Flavor Identity and Dynamic Perception in Pureed Dishes</a:t>
            </a:r>
          </a:p>
          <a:p>
            <a:r>
              <a:rPr lang="en-US" dirty="0"/>
              <a:t>Researchers found that when participants ate a food like pizza and then they blended it the participants still could not identify it because when you blend something you break up those proteins and change the flavor profile completely. So it stands to reason that just like when you whip cream and it turns into whipped cream, when you blend pizza it changes the flavor. </a:t>
            </a:r>
          </a:p>
          <a:p>
            <a:endParaRPr lang="en-US" dirty="0"/>
          </a:p>
          <a:p>
            <a:r>
              <a:rPr lang="en-US" sz="2000" kern="100" dirty="0">
                <a:effectLst/>
                <a:latin typeface="Aptos" panose="020B0004020202020204" pitchFamily="34" charset="0"/>
                <a:ea typeface="Aptos" panose="020B0004020202020204" pitchFamily="34" charset="0"/>
                <a:cs typeface="Times New Roman" panose="02020603050405020304" pitchFamily="18" charset="0"/>
              </a:rPr>
              <a:t>Carrillo E, Laguna L,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Arancibia</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C,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Tárrega</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 Rescuing Flavor Identity and Dynamic Perception in Puréed Dishes; A Restructuring Solution for the Purée Diet.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Foods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2021; 10(4):905. </a:t>
            </a:r>
            <a:endParaRPr lang="en-US" dirty="0"/>
          </a:p>
        </p:txBody>
      </p:sp>
    </p:spTree>
    <p:extLst>
      <p:ext uri="{BB962C8B-B14F-4D97-AF65-F5344CB8AC3E}">
        <p14:creationId xmlns:p14="http://schemas.microsoft.com/office/powerpoint/2010/main" val="384638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31C0EA89-C5BE-CAD9-0357-484C8B4F0A3C}"/>
              </a:ext>
            </a:extLst>
          </p:cNvPr>
          <p:cNvSpPr>
            <a:spLocks noGrp="1"/>
          </p:cNvSpPr>
          <p:nvPr>
            <p:ph type="title"/>
          </p:nvPr>
        </p:nvSpPr>
        <p:spPr>
          <a:xfrm>
            <a:off x="5748752" y="552782"/>
            <a:ext cx="5919373" cy="1611920"/>
          </a:xfrm>
        </p:spPr>
        <p:txBody>
          <a:bodyPr>
            <a:normAutofit/>
          </a:bodyPr>
          <a:lstStyle/>
          <a:p>
            <a:r>
              <a:rPr lang="en-US"/>
              <a:t>What can we do to improve the taste?</a:t>
            </a:r>
            <a:endParaRPr lang="en-US" dirty="0"/>
          </a:p>
        </p:txBody>
      </p:sp>
      <p:pic>
        <p:nvPicPr>
          <p:cNvPr id="5" name="Picture 4" descr="A stack of pancakes with syrup on top&#10;&#10;Description automatically generated">
            <a:extLst>
              <a:ext uri="{FF2B5EF4-FFF2-40B4-BE49-F238E27FC236}">
                <a16:creationId xmlns:a16="http://schemas.microsoft.com/office/drawing/2014/main" id="{85946F6B-E299-E736-D094-796936A109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839" r="-1" b="-1"/>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
        <p:nvSpPr>
          <p:cNvPr id="3" name="Content Placeholder 2">
            <a:extLst>
              <a:ext uri="{FF2B5EF4-FFF2-40B4-BE49-F238E27FC236}">
                <a16:creationId xmlns:a16="http://schemas.microsoft.com/office/drawing/2014/main" id="{23D668E6-6F56-8265-92E5-D2BEE85AF5A5}"/>
              </a:ext>
            </a:extLst>
          </p:cNvPr>
          <p:cNvSpPr>
            <a:spLocks noGrp="1"/>
          </p:cNvSpPr>
          <p:nvPr>
            <p:ph idx="1"/>
          </p:nvPr>
        </p:nvSpPr>
        <p:spPr>
          <a:xfrm>
            <a:off x="5745083" y="2391995"/>
            <a:ext cx="5904056" cy="3174788"/>
          </a:xfrm>
        </p:spPr>
        <p:txBody>
          <a:bodyPr anchor="t">
            <a:normAutofit/>
          </a:bodyPr>
          <a:lstStyle/>
          <a:p>
            <a:r>
              <a:rPr lang="en-US" dirty="0"/>
              <a:t>Keep it SIMPLE! Go for ONE or TWO flavors. If you are serving pancakes, go for syrup or syrup and butter. </a:t>
            </a:r>
          </a:p>
          <a:p>
            <a:r>
              <a:rPr lang="en-US" dirty="0"/>
              <a:t>If you are serving Chicken go for Chicken stock or poultry seasoning. </a:t>
            </a:r>
          </a:p>
          <a:p>
            <a:r>
              <a:rPr lang="en-US" dirty="0"/>
              <a:t>If we are going for hamburgers, add liquid smoke. </a:t>
            </a:r>
          </a:p>
          <a:p>
            <a:endParaRPr lang="en-US" dirty="0"/>
          </a:p>
        </p:txBody>
      </p:sp>
    </p:spTree>
    <p:extLst>
      <p:ext uri="{BB962C8B-B14F-4D97-AF65-F5344CB8AC3E}">
        <p14:creationId xmlns:p14="http://schemas.microsoft.com/office/powerpoint/2010/main" val="217643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urgers and milkshakes">
            <a:extLst>
              <a:ext uri="{FF2B5EF4-FFF2-40B4-BE49-F238E27FC236}">
                <a16:creationId xmlns:a16="http://schemas.microsoft.com/office/drawing/2014/main" id="{210D7519-D4DD-CDC4-8454-B119D7384AA5}"/>
              </a:ext>
            </a:extLst>
          </p:cNvPr>
          <p:cNvPicPr>
            <a:picLocks noChangeAspect="1"/>
          </p:cNvPicPr>
          <p:nvPr/>
        </p:nvPicPr>
        <p:blipFill>
          <a:blip r:embed="rId2">
            <a:alphaModFix/>
          </a:blip>
          <a:srcRect t="15710" r="-1" b="-1"/>
          <a:stretch/>
        </p:blipFill>
        <p:spPr>
          <a:xfrm>
            <a:off x="3048" y="10"/>
            <a:ext cx="12188952" cy="6857990"/>
          </a:xfrm>
          <a:prstGeom prst="rect">
            <a:avLst/>
          </a:prstGeom>
        </p:spPr>
      </p:pic>
      <p:sp useBgFill="1">
        <p:nvSpPr>
          <p:cNvPr id="15" name="Freeform: Shape 14">
            <a:extLst>
              <a:ext uri="{FF2B5EF4-FFF2-40B4-BE49-F238E27FC236}">
                <a16:creationId xmlns:a16="http://schemas.microsoft.com/office/drawing/2014/main" id="{389C36E1-2D95-402F-A472-3E6699BE2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35775" cy="6730860"/>
          </a:xfrm>
          <a:custGeom>
            <a:avLst/>
            <a:gdLst>
              <a:gd name="connsiteX0" fmla="*/ 1016151 w 5835775"/>
              <a:gd name="connsiteY0" fmla="*/ 6072484 h 6730860"/>
              <a:gd name="connsiteX1" fmla="*/ 1082018 w 5835775"/>
              <a:gd name="connsiteY1" fmla="*/ 6083111 h 6730860"/>
              <a:gd name="connsiteX2" fmla="*/ 1315484 w 5835775"/>
              <a:gd name="connsiteY2" fmla="*/ 6486206 h 6730860"/>
              <a:gd name="connsiteX3" fmla="*/ 912386 w 5835775"/>
              <a:gd name="connsiteY3" fmla="*/ 6719672 h 6730860"/>
              <a:gd name="connsiteX4" fmla="*/ 678923 w 5835775"/>
              <a:gd name="connsiteY4" fmla="*/ 6316576 h 6730860"/>
              <a:gd name="connsiteX5" fmla="*/ 1016151 w 5835775"/>
              <a:gd name="connsiteY5" fmla="*/ 6072484 h 6730860"/>
              <a:gd name="connsiteX6" fmla="*/ 4968517 w 5835775"/>
              <a:gd name="connsiteY6" fmla="*/ 3411427 h 6730860"/>
              <a:gd name="connsiteX7" fmla="*/ 5079176 w 5835775"/>
              <a:gd name="connsiteY7" fmla="*/ 3429280 h 6730860"/>
              <a:gd name="connsiteX8" fmla="*/ 5471396 w 5835775"/>
              <a:gd name="connsiteY8" fmla="*/ 4106482 h 6730860"/>
              <a:gd name="connsiteX9" fmla="*/ 4794194 w 5835775"/>
              <a:gd name="connsiteY9" fmla="*/ 4498704 h 6730860"/>
              <a:gd name="connsiteX10" fmla="*/ 4401974 w 5835775"/>
              <a:gd name="connsiteY10" fmla="*/ 3821503 h 6730860"/>
              <a:gd name="connsiteX11" fmla="*/ 4968517 w 5835775"/>
              <a:gd name="connsiteY11" fmla="*/ 3411427 h 6730860"/>
              <a:gd name="connsiteX12" fmla="*/ 4362805 w 5835775"/>
              <a:gd name="connsiteY12" fmla="*/ 855055 h 6730860"/>
              <a:gd name="connsiteX13" fmla="*/ 4428674 w 5835775"/>
              <a:gd name="connsiteY13" fmla="*/ 865682 h 6730860"/>
              <a:gd name="connsiteX14" fmla="*/ 4662139 w 5835775"/>
              <a:gd name="connsiteY14" fmla="*/ 1268778 h 6730860"/>
              <a:gd name="connsiteX15" fmla="*/ 4259044 w 5835775"/>
              <a:gd name="connsiteY15" fmla="*/ 1502244 h 6730860"/>
              <a:gd name="connsiteX16" fmla="*/ 4025578 w 5835775"/>
              <a:gd name="connsiteY16" fmla="*/ 1099146 h 6730860"/>
              <a:gd name="connsiteX17" fmla="*/ 4362805 w 5835775"/>
              <a:gd name="connsiteY17" fmla="*/ 855055 h 6730860"/>
              <a:gd name="connsiteX18" fmla="*/ 0 w 5835775"/>
              <a:gd name="connsiteY18" fmla="*/ 0 h 6730860"/>
              <a:gd name="connsiteX19" fmla="*/ 3267758 w 5835775"/>
              <a:gd name="connsiteY19" fmla="*/ 0 h 6730860"/>
              <a:gd name="connsiteX20" fmla="*/ 3305063 w 5835775"/>
              <a:gd name="connsiteY20" fmla="*/ 63726 h 6730860"/>
              <a:gd name="connsiteX21" fmla="*/ 3406985 w 5835775"/>
              <a:gd name="connsiteY21" fmla="*/ 462295 h 6730860"/>
              <a:gd name="connsiteX22" fmla="*/ 2970594 w 5835775"/>
              <a:gd name="connsiteY22" fmla="*/ 1557974 h 6730860"/>
              <a:gd name="connsiteX23" fmla="*/ 3515337 w 5835775"/>
              <a:gd name="connsiteY23" fmla="*/ 2066142 h 6730860"/>
              <a:gd name="connsiteX24" fmla="*/ 4650938 w 5835775"/>
              <a:gd name="connsiteY24" fmla="*/ 2132151 h 6730860"/>
              <a:gd name="connsiteX25" fmla="*/ 4897972 w 5835775"/>
              <a:gd name="connsiteY25" fmla="*/ 2795603 h 6730860"/>
              <a:gd name="connsiteX26" fmla="*/ 4062979 w 5835775"/>
              <a:gd name="connsiteY26" fmla="*/ 3417553 h 6730860"/>
              <a:gd name="connsiteX27" fmla="*/ 3501188 w 5835775"/>
              <a:gd name="connsiteY27" fmla="*/ 3937791 h 6730860"/>
              <a:gd name="connsiteX28" fmla="*/ 4449937 w 5835775"/>
              <a:gd name="connsiteY28" fmla="*/ 4695499 h 6730860"/>
              <a:gd name="connsiteX29" fmla="*/ 5440291 w 5835775"/>
              <a:gd name="connsiteY29" fmla="*/ 4956658 h 6730860"/>
              <a:gd name="connsiteX30" fmla="*/ 5762821 w 5835775"/>
              <a:gd name="connsiteY30" fmla="*/ 6073049 h 6730860"/>
              <a:gd name="connsiteX31" fmla="*/ 4438972 w 5835775"/>
              <a:gd name="connsiteY31" fmla="*/ 6432286 h 6730860"/>
              <a:gd name="connsiteX32" fmla="*/ 3687617 w 5835775"/>
              <a:gd name="connsiteY32" fmla="*/ 5512601 h 6730860"/>
              <a:gd name="connsiteX33" fmla="*/ 3137471 w 5835775"/>
              <a:gd name="connsiteY33" fmla="*/ 5228621 h 6730860"/>
              <a:gd name="connsiteX34" fmla="*/ 2219026 w 5835775"/>
              <a:gd name="connsiteY34" fmla="*/ 6103852 h 6730860"/>
              <a:gd name="connsiteX35" fmla="*/ 962609 w 5835775"/>
              <a:gd name="connsiteY35" fmla="*/ 5594024 h 6730860"/>
              <a:gd name="connsiteX36" fmla="*/ 9468 w 5835775"/>
              <a:gd name="connsiteY36" fmla="*/ 6709780 h 6730860"/>
              <a:gd name="connsiteX37" fmla="*/ 0 w 5835775"/>
              <a:gd name="connsiteY37" fmla="*/ 6715849 h 67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35775" h="6730860">
                <a:moveTo>
                  <a:pt x="1016151" y="6072484"/>
                </a:moveTo>
                <a:cubicBezTo>
                  <a:pt x="1037999" y="6073765"/>
                  <a:pt x="1060047" y="6077256"/>
                  <a:pt x="1082018" y="6083111"/>
                </a:cubicBezTo>
                <a:cubicBezTo>
                  <a:pt x="1257801" y="6129954"/>
                  <a:pt x="1362328" y="6310424"/>
                  <a:pt x="1315484" y="6486206"/>
                </a:cubicBezTo>
                <a:cubicBezTo>
                  <a:pt x="1268642" y="6661989"/>
                  <a:pt x="1088168" y="6766515"/>
                  <a:pt x="912386" y="6719672"/>
                </a:cubicBezTo>
                <a:cubicBezTo>
                  <a:pt x="736607" y="6672830"/>
                  <a:pt x="632080" y="6492357"/>
                  <a:pt x="678923" y="6316576"/>
                </a:cubicBezTo>
                <a:cubicBezTo>
                  <a:pt x="719910" y="6162766"/>
                  <a:pt x="863206" y="6063513"/>
                  <a:pt x="1016151" y="6072484"/>
                </a:cubicBezTo>
                <a:close/>
                <a:moveTo>
                  <a:pt x="4968517" y="3411427"/>
                </a:moveTo>
                <a:cubicBezTo>
                  <a:pt x="5005224" y="3413581"/>
                  <a:pt x="5042261" y="3419444"/>
                  <a:pt x="5079176" y="3429280"/>
                </a:cubicBezTo>
                <a:cubicBezTo>
                  <a:pt x="5374488" y="3507975"/>
                  <a:pt x="5550091" y="3811170"/>
                  <a:pt x="5471396" y="4106482"/>
                </a:cubicBezTo>
                <a:cubicBezTo>
                  <a:pt x="5392701" y="4401796"/>
                  <a:pt x="5089508" y="4577399"/>
                  <a:pt x="4794194" y="4498704"/>
                </a:cubicBezTo>
                <a:cubicBezTo>
                  <a:pt x="4498880" y="4420008"/>
                  <a:pt x="4323277" y="4116815"/>
                  <a:pt x="4401974" y="3821503"/>
                </a:cubicBezTo>
                <a:cubicBezTo>
                  <a:pt x="4470833" y="3563104"/>
                  <a:pt x="4711571" y="3396357"/>
                  <a:pt x="4968517" y="3411427"/>
                </a:cubicBezTo>
                <a:close/>
                <a:moveTo>
                  <a:pt x="4362805" y="855055"/>
                </a:moveTo>
                <a:cubicBezTo>
                  <a:pt x="4384656" y="856336"/>
                  <a:pt x="4406701" y="859827"/>
                  <a:pt x="4428674" y="865682"/>
                </a:cubicBezTo>
                <a:cubicBezTo>
                  <a:pt x="4604455" y="912524"/>
                  <a:pt x="4708982" y="1092997"/>
                  <a:pt x="4662139" y="1268778"/>
                </a:cubicBezTo>
                <a:cubicBezTo>
                  <a:pt x="4615296" y="1444559"/>
                  <a:pt x="4434824" y="1549086"/>
                  <a:pt x="4259044" y="1502244"/>
                </a:cubicBezTo>
                <a:cubicBezTo>
                  <a:pt x="4083261" y="1455402"/>
                  <a:pt x="3978736" y="1274928"/>
                  <a:pt x="4025578" y="1099146"/>
                </a:cubicBezTo>
                <a:cubicBezTo>
                  <a:pt x="4066564" y="945337"/>
                  <a:pt x="4209864" y="846084"/>
                  <a:pt x="4362805" y="855055"/>
                </a:cubicBezTo>
                <a:close/>
                <a:moveTo>
                  <a:pt x="0" y="0"/>
                </a:moveTo>
                <a:lnTo>
                  <a:pt x="3267758" y="0"/>
                </a:lnTo>
                <a:lnTo>
                  <a:pt x="3305063" y="63726"/>
                </a:lnTo>
                <a:cubicBezTo>
                  <a:pt x="3369183" y="191635"/>
                  <a:pt x="3406589" y="329370"/>
                  <a:pt x="3406985" y="462295"/>
                </a:cubicBezTo>
                <a:cubicBezTo>
                  <a:pt x="3408485" y="962453"/>
                  <a:pt x="2891543" y="1144904"/>
                  <a:pt x="2970594" y="1557974"/>
                </a:cubicBezTo>
                <a:cubicBezTo>
                  <a:pt x="3032280" y="1880398"/>
                  <a:pt x="3449119" y="2040925"/>
                  <a:pt x="3515337" y="2066142"/>
                </a:cubicBezTo>
                <a:cubicBezTo>
                  <a:pt x="4015284" y="2256630"/>
                  <a:pt x="4332227" y="1913363"/>
                  <a:pt x="4650938" y="2132151"/>
                </a:cubicBezTo>
                <a:cubicBezTo>
                  <a:pt x="4853731" y="2271360"/>
                  <a:pt x="4965324" y="2574996"/>
                  <a:pt x="4897972" y="2795603"/>
                </a:cubicBezTo>
                <a:cubicBezTo>
                  <a:pt x="4830989" y="3014971"/>
                  <a:pt x="4662056" y="3104561"/>
                  <a:pt x="4062979" y="3417553"/>
                </a:cubicBezTo>
                <a:cubicBezTo>
                  <a:pt x="3838920" y="3534602"/>
                  <a:pt x="3512702" y="3705038"/>
                  <a:pt x="3501188" y="3937791"/>
                </a:cubicBezTo>
                <a:cubicBezTo>
                  <a:pt x="3482029" y="4324932"/>
                  <a:pt x="4394257" y="4674655"/>
                  <a:pt x="4449937" y="4695499"/>
                </a:cubicBezTo>
                <a:cubicBezTo>
                  <a:pt x="4884270" y="4858160"/>
                  <a:pt x="5186431" y="4793445"/>
                  <a:pt x="5440291" y="4956658"/>
                </a:cubicBezTo>
                <a:cubicBezTo>
                  <a:pt x="5797237" y="5186171"/>
                  <a:pt x="5933047" y="5687465"/>
                  <a:pt x="5762821" y="6073049"/>
                </a:cubicBezTo>
                <a:cubicBezTo>
                  <a:pt x="5566196" y="6518425"/>
                  <a:pt x="4842241" y="6698608"/>
                  <a:pt x="4438972" y="6432286"/>
                </a:cubicBezTo>
                <a:cubicBezTo>
                  <a:pt x="4148514" y="6240453"/>
                  <a:pt x="4125510" y="5878795"/>
                  <a:pt x="3687617" y="5512601"/>
                </a:cubicBezTo>
                <a:cubicBezTo>
                  <a:pt x="3487248" y="5345038"/>
                  <a:pt x="3330804" y="5214736"/>
                  <a:pt x="3137471" y="5228621"/>
                </a:cubicBezTo>
                <a:cubicBezTo>
                  <a:pt x="2702082" y="5259873"/>
                  <a:pt x="2676865" y="5988253"/>
                  <a:pt x="2219026" y="6103852"/>
                </a:cubicBezTo>
                <a:cubicBezTo>
                  <a:pt x="1741606" y="6224379"/>
                  <a:pt x="1457366" y="5508411"/>
                  <a:pt x="962609" y="5594024"/>
                </a:cubicBezTo>
                <a:cubicBezTo>
                  <a:pt x="494464" y="5675021"/>
                  <a:pt x="474925" y="6363960"/>
                  <a:pt x="9468" y="6709780"/>
                </a:cubicBezTo>
                <a:lnTo>
                  <a:pt x="0" y="67158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FB549B-E5F6-E0E2-4261-B718F344D6B7}"/>
              </a:ext>
            </a:extLst>
          </p:cNvPr>
          <p:cNvSpPr>
            <a:spLocks noGrp="1"/>
          </p:cNvSpPr>
          <p:nvPr>
            <p:ph type="title"/>
          </p:nvPr>
        </p:nvSpPr>
        <p:spPr>
          <a:xfrm>
            <a:off x="244220" y="663960"/>
            <a:ext cx="2987417" cy="3228104"/>
          </a:xfrm>
        </p:spPr>
        <p:txBody>
          <a:bodyPr vert="horz" lIns="91440" tIns="45720" rIns="91440" bIns="45720" rtlCol="0" anchor="b">
            <a:normAutofit/>
          </a:bodyPr>
          <a:lstStyle/>
          <a:p>
            <a:r>
              <a:rPr lang="en-US" dirty="0"/>
              <a:t>Taste Tests</a:t>
            </a:r>
          </a:p>
        </p:txBody>
      </p:sp>
      <p:sp>
        <p:nvSpPr>
          <p:cNvPr id="3" name="Content Placeholder 2">
            <a:extLst>
              <a:ext uri="{FF2B5EF4-FFF2-40B4-BE49-F238E27FC236}">
                <a16:creationId xmlns:a16="http://schemas.microsoft.com/office/drawing/2014/main" id="{5B5C50A2-C53F-A4BE-957B-2B027492AEC0}"/>
              </a:ext>
            </a:extLst>
          </p:cNvPr>
          <p:cNvSpPr>
            <a:spLocks noGrp="1"/>
          </p:cNvSpPr>
          <p:nvPr>
            <p:ph idx="1"/>
          </p:nvPr>
        </p:nvSpPr>
        <p:spPr>
          <a:xfrm>
            <a:off x="244220" y="4257675"/>
            <a:ext cx="2987417" cy="876300"/>
          </a:xfrm>
        </p:spPr>
        <p:txBody>
          <a:bodyPr vert="horz" lIns="91440" tIns="45720" rIns="91440" bIns="45720" rtlCol="0" anchor="t">
            <a:normAutofit/>
          </a:bodyPr>
          <a:lstStyle/>
          <a:p>
            <a:r>
              <a:rPr lang="en-US" dirty="0"/>
              <a:t>We have 3 different entrees to share. </a:t>
            </a:r>
          </a:p>
        </p:txBody>
      </p:sp>
    </p:spTree>
    <p:extLst>
      <p:ext uri="{BB962C8B-B14F-4D97-AF65-F5344CB8AC3E}">
        <p14:creationId xmlns:p14="http://schemas.microsoft.com/office/powerpoint/2010/main" val="87031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7E109EE-E695-1626-B760-1AB8B92A4F01}"/>
              </a:ext>
            </a:extLst>
          </p:cNvPr>
          <p:cNvSpPr>
            <a:spLocks noGrp="1"/>
          </p:cNvSpPr>
          <p:nvPr>
            <p:ph type="title"/>
          </p:nvPr>
        </p:nvSpPr>
        <p:spPr>
          <a:xfrm>
            <a:off x="6297494" y="552782"/>
            <a:ext cx="5369169" cy="1619611"/>
          </a:xfrm>
        </p:spPr>
        <p:txBody>
          <a:bodyPr>
            <a:normAutofit/>
          </a:bodyPr>
          <a:lstStyle/>
          <a:p>
            <a:r>
              <a:rPr lang="en-US" dirty="0"/>
              <a:t>The Test Questions</a:t>
            </a:r>
          </a:p>
        </p:txBody>
      </p:sp>
      <p:pic>
        <p:nvPicPr>
          <p:cNvPr id="5" name="Picture 4" descr="Assorted vegetables and fruits">
            <a:extLst>
              <a:ext uri="{FF2B5EF4-FFF2-40B4-BE49-F238E27FC236}">
                <a16:creationId xmlns:a16="http://schemas.microsoft.com/office/drawing/2014/main" id="{34184EEC-27E5-3125-3054-2461E2A7486C}"/>
              </a:ext>
            </a:extLst>
          </p:cNvPr>
          <p:cNvPicPr>
            <a:picLocks noChangeAspect="1"/>
          </p:cNvPicPr>
          <p:nvPr/>
        </p:nvPicPr>
        <p:blipFill>
          <a:blip r:embed="rId2"/>
          <a:srcRect l="27781" r="15498" b="-1"/>
          <a:stretch/>
        </p:blipFill>
        <p:spPr>
          <a:xfrm>
            <a:off x="-52346" y="10"/>
            <a:ext cx="5827552" cy="6857990"/>
          </a:xfrm>
          <a:custGeom>
            <a:avLst/>
            <a:gdLst/>
            <a:ahLst/>
            <a:cxnLst/>
            <a:rect l="l" t="t" r="r" b="b"/>
            <a:pathLst>
              <a:path w="5827552" h="6858000">
                <a:moveTo>
                  <a:pt x="5436113" y="4232571"/>
                </a:moveTo>
                <a:cubicBezTo>
                  <a:pt x="5625722" y="4232571"/>
                  <a:pt x="5779430" y="4386279"/>
                  <a:pt x="5779430" y="4575888"/>
                </a:cubicBezTo>
                <a:cubicBezTo>
                  <a:pt x="5779430" y="4765497"/>
                  <a:pt x="5625722" y="4919205"/>
                  <a:pt x="5436113" y="4919205"/>
                </a:cubicBezTo>
                <a:cubicBezTo>
                  <a:pt x="5246504" y="4919205"/>
                  <a:pt x="5092796" y="4765497"/>
                  <a:pt x="5092796" y="4575888"/>
                </a:cubicBezTo>
                <a:cubicBezTo>
                  <a:pt x="5092796" y="4386279"/>
                  <a:pt x="5246504" y="4232571"/>
                  <a:pt x="5436113" y="4232571"/>
                </a:cubicBezTo>
                <a:close/>
                <a:moveTo>
                  <a:pt x="5580185" y="1806694"/>
                </a:moveTo>
                <a:cubicBezTo>
                  <a:pt x="5699726" y="1806694"/>
                  <a:pt x="5799461" y="1891487"/>
                  <a:pt x="5822527" y="2004209"/>
                </a:cubicBezTo>
                <a:lnTo>
                  <a:pt x="5827552" y="2054052"/>
                </a:lnTo>
                <a:lnTo>
                  <a:pt x="5827552" y="2054073"/>
                </a:lnTo>
                <a:lnTo>
                  <a:pt x="5822527" y="2103916"/>
                </a:lnTo>
                <a:cubicBezTo>
                  <a:pt x="5799461" y="2216637"/>
                  <a:pt x="5699726" y="2301430"/>
                  <a:pt x="5580185" y="2301430"/>
                </a:cubicBezTo>
                <a:cubicBezTo>
                  <a:pt x="5443567" y="2301430"/>
                  <a:pt x="5332817" y="2190680"/>
                  <a:pt x="5332817" y="2054062"/>
                </a:cubicBezTo>
                <a:cubicBezTo>
                  <a:pt x="5332817" y="1917444"/>
                  <a:pt x="5443567" y="1806694"/>
                  <a:pt x="5580185" y="1806694"/>
                </a:cubicBezTo>
                <a:close/>
                <a:moveTo>
                  <a:pt x="5580184" y="1294715"/>
                </a:moveTo>
                <a:cubicBezTo>
                  <a:pt x="5659753" y="1294715"/>
                  <a:pt x="5724256" y="1359218"/>
                  <a:pt x="5724256" y="1438787"/>
                </a:cubicBezTo>
                <a:cubicBezTo>
                  <a:pt x="5724256" y="1518356"/>
                  <a:pt x="5659753" y="1582859"/>
                  <a:pt x="5580184" y="1582859"/>
                </a:cubicBezTo>
                <a:cubicBezTo>
                  <a:pt x="5500615" y="1582859"/>
                  <a:pt x="5436112" y="1518356"/>
                  <a:pt x="5436112" y="1438787"/>
                </a:cubicBezTo>
                <a:cubicBezTo>
                  <a:pt x="5436112" y="1359218"/>
                  <a:pt x="5500615" y="1294715"/>
                  <a:pt x="5580184" y="1294715"/>
                </a:cubicBezTo>
                <a:close/>
                <a:moveTo>
                  <a:pt x="0" y="0"/>
                </a:moveTo>
                <a:lnTo>
                  <a:pt x="5346882" y="0"/>
                </a:lnTo>
                <a:lnTo>
                  <a:pt x="5396357" y="64140"/>
                </a:lnTo>
                <a:cubicBezTo>
                  <a:pt x="5509528" y="228632"/>
                  <a:pt x="5577723" y="424885"/>
                  <a:pt x="5582550" y="646882"/>
                </a:cubicBezTo>
                <a:cubicBezTo>
                  <a:pt x="5608062" y="1102027"/>
                  <a:pt x="5203194" y="1301070"/>
                  <a:pt x="5151872" y="1809180"/>
                </a:cubicBezTo>
                <a:cubicBezTo>
                  <a:pt x="5104686" y="2276432"/>
                  <a:pt x="5496947" y="2514465"/>
                  <a:pt x="5323965" y="3464278"/>
                </a:cubicBezTo>
                <a:cubicBezTo>
                  <a:pt x="5211960" y="4079388"/>
                  <a:pt x="4297510" y="4259025"/>
                  <a:pt x="5513003" y="5720066"/>
                </a:cubicBezTo>
                <a:cubicBezTo>
                  <a:pt x="5768583" y="6027176"/>
                  <a:pt x="5791560" y="6490332"/>
                  <a:pt x="5601722" y="6841105"/>
                </a:cubicBezTo>
                <a:lnTo>
                  <a:pt x="5590822" y="6858000"/>
                </a:lnTo>
                <a:lnTo>
                  <a:pt x="1735" y="6858000"/>
                </a:lnTo>
                <a:lnTo>
                  <a:pt x="0" y="6858000"/>
                </a:lnTo>
                <a:lnTo>
                  <a:pt x="0" y="6849812"/>
                </a:lnTo>
                <a:lnTo>
                  <a:pt x="0" y="6483067"/>
                </a:lnTo>
                <a:lnTo>
                  <a:pt x="0" y="1250146"/>
                </a:lnTo>
                <a:close/>
              </a:path>
            </a:pathLst>
          </a:custGeom>
        </p:spPr>
      </p:pic>
      <p:sp>
        <p:nvSpPr>
          <p:cNvPr id="3" name="Content Placeholder 2">
            <a:extLst>
              <a:ext uri="{FF2B5EF4-FFF2-40B4-BE49-F238E27FC236}">
                <a16:creationId xmlns:a16="http://schemas.microsoft.com/office/drawing/2014/main" id="{4DD07FFA-CDBA-92F7-ABEF-A8F5AA1668E9}"/>
              </a:ext>
            </a:extLst>
          </p:cNvPr>
          <p:cNvSpPr>
            <a:spLocks noGrp="1"/>
          </p:cNvSpPr>
          <p:nvPr>
            <p:ph idx="1"/>
          </p:nvPr>
        </p:nvSpPr>
        <p:spPr>
          <a:xfrm>
            <a:off x="6298092" y="2391995"/>
            <a:ext cx="5355276" cy="3174788"/>
          </a:xfrm>
        </p:spPr>
        <p:txBody>
          <a:bodyPr anchor="t">
            <a:normAutofit lnSpcReduction="10000"/>
          </a:bodyPr>
          <a:lstStyle/>
          <a:p>
            <a:pPr>
              <a:lnSpc>
                <a:spcPct val="100000"/>
              </a:lnSpc>
            </a:pPr>
            <a:r>
              <a:rPr lang="en-US" sz="1400" dirty="0"/>
              <a:t>Before preparing any puree foods, ask yourself these questions:</a:t>
            </a:r>
          </a:p>
          <a:p>
            <a:pPr marL="457200" indent="-457200">
              <a:lnSpc>
                <a:spcPct val="100000"/>
              </a:lnSpc>
              <a:buAutoNum type="arabicPeriod"/>
            </a:pPr>
            <a:r>
              <a:rPr lang="en-US" sz="1400" dirty="0"/>
              <a:t>When I think about this food, what are the 1 or 2 primary flavors?</a:t>
            </a:r>
          </a:p>
          <a:p>
            <a:pPr marL="457200" indent="-457200">
              <a:lnSpc>
                <a:spcPct val="100000"/>
              </a:lnSpc>
              <a:buAutoNum type="arabicPeriod"/>
            </a:pPr>
            <a:r>
              <a:rPr lang="en-US" sz="1400" dirty="0"/>
              <a:t>How can I create those flavors and add it safely into the food- this may take coordination with a registered dietitian. Sometimes it does not, like pancake syrup.</a:t>
            </a:r>
          </a:p>
          <a:p>
            <a:pPr marL="457200" indent="-457200">
              <a:lnSpc>
                <a:spcPct val="100000"/>
              </a:lnSpc>
              <a:buAutoNum type="arabicPeriod"/>
            </a:pPr>
            <a:r>
              <a:rPr lang="en-US" sz="1400" dirty="0"/>
              <a:t>What condiments can I add to this?</a:t>
            </a:r>
          </a:p>
          <a:p>
            <a:pPr marL="457200" indent="-457200">
              <a:lnSpc>
                <a:spcPct val="100000"/>
              </a:lnSpc>
              <a:buAutoNum type="arabicPeriod"/>
            </a:pPr>
            <a:r>
              <a:rPr lang="en-US" sz="1400" dirty="0"/>
              <a:t>Is this a food that I can make look like the real thing? </a:t>
            </a:r>
          </a:p>
          <a:p>
            <a:pPr marL="457200" indent="-457200">
              <a:lnSpc>
                <a:spcPct val="100000"/>
              </a:lnSpc>
              <a:buAutoNum type="arabicPeriod"/>
            </a:pPr>
            <a:endParaRPr lang="en-US" sz="1400" dirty="0"/>
          </a:p>
          <a:p>
            <a:pPr>
              <a:lnSpc>
                <a:spcPct val="100000"/>
              </a:lnSpc>
            </a:pPr>
            <a:r>
              <a:rPr lang="en-US" sz="1400" dirty="0"/>
              <a:t>Note: You will find that most of the problem solving is in the process, not the food itself. </a:t>
            </a:r>
          </a:p>
        </p:txBody>
      </p:sp>
    </p:spTree>
    <p:extLst>
      <p:ext uri="{BB962C8B-B14F-4D97-AF65-F5344CB8AC3E}">
        <p14:creationId xmlns:p14="http://schemas.microsoft.com/office/powerpoint/2010/main" val="383399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48F1-B0E4-4C0D-A242-D4BC7D656DF1}"/>
              </a:ext>
            </a:extLst>
          </p:cNvPr>
          <p:cNvSpPr>
            <a:spLocks noGrp="1"/>
          </p:cNvSpPr>
          <p:nvPr>
            <p:ph type="title"/>
          </p:nvPr>
        </p:nvSpPr>
        <p:spPr/>
        <p:txBody>
          <a:bodyPr/>
          <a:lstStyle/>
          <a:p>
            <a:r>
              <a:rPr lang="en-US" dirty="0"/>
              <a:t>Lets test our theories! </a:t>
            </a:r>
          </a:p>
        </p:txBody>
      </p:sp>
      <p:sp>
        <p:nvSpPr>
          <p:cNvPr id="3" name="Content Placeholder 2">
            <a:extLst>
              <a:ext uri="{FF2B5EF4-FFF2-40B4-BE49-F238E27FC236}">
                <a16:creationId xmlns:a16="http://schemas.microsoft.com/office/drawing/2014/main" id="{C6BEA425-A3BA-5C5E-EAA5-919BA57D470E}"/>
              </a:ext>
            </a:extLst>
          </p:cNvPr>
          <p:cNvSpPr>
            <a:spLocks noGrp="1"/>
          </p:cNvSpPr>
          <p:nvPr>
            <p:ph idx="1"/>
          </p:nvPr>
        </p:nvSpPr>
        <p:spPr/>
        <p:txBody>
          <a:bodyPr/>
          <a:lstStyle/>
          <a:p>
            <a:r>
              <a:rPr lang="en-US" dirty="0"/>
              <a:t>We are going to trial 3 different foods:</a:t>
            </a:r>
          </a:p>
          <a:p>
            <a:r>
              <a:rPr lang="en-US" dirty="0"/>
              <a:t>Carrots  </a:t>
            </a:r>
          </a:p>
          <a:p>
            <a:r>
              <a:rPr lang="en-US" dirty="0"/>
              <a:t>Fried Chicken</a:t>
            </a:r>
          </a:p>
          <a:p>
            <a:r>
              <a:rPr lang="en-US" dirty="0"/>
              <a:t>Waffle</a:t>
            </a:r>
          </a:p>
          <a:p>
            <a:endParaRPr lang="en-US" dirty="0"/>
          </a:p>
        </p:txBody>
      </p:sp>
    </p:spTree>
    <p:extLst>
      <p:ext uri="{BB962C8B-B14F-4D97-AF65-F5344CB8AC3E}">
        <p14:creationId xmlns:p14="http://schemas.microsoft.com/office/powerpoint/2010/main" val="2334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03962C0F-FDD9-0A80-1956-9B45F9EEAF29}"/>
              </a:ext>
            </a:extLst>
          </p:cNvPr>
          <p:cNvSpPr>
            <a:spLocks noGrp="1"/>
          </p:cNvSpPr>
          <p:nvPr>
            <p:ph type="title"/>
          </p:nvPr>
        </p:nvSpPr>
        <p:spPr>
          <a:xfrm>
            <a:off x="5748752" y="552782"/>
            <a:ext cx="5919373" cy="1611920"/>
          </a:xfrm>
        </p:spPr>
        <p:txBody>
          <a:bodyPr>
            <a:normAutofit/>
          </a:bodyPr>
          <a:lstStyle/>
          <a:p>
            <a:r>
              <a:rPr lang="en-US" dirty="0"/>
              <a:t>1. Toast</a:t>
            </a:r>
          </a:p>
        </p:txBody>
      </p:sp>
      <p:pic>
        <p:nvPicPr>
          <p:cNvPr id="5" name="Picture 4" descr="A bread with a heart-shaped jam">
            <a:extLst>
              <a:ext uri="{FF2B5EF4-FFF2-40B4-BE49-F238E27FC236}">
                <a16:creationId xmlns:a16="http://schemas.microsoft.com/office/drawing/2014/main" id="{2B7507FC-AD3B-3457-7374-A7314CA06994}"/>
              </a:ext>
            </a:extLst>
          </p:cNvPr>
          <p:cNvPicPr>
            <a:picLocks noChangeAspect="1"/>
          </p:cNvPicPr>
          <p:nvPr/>
        </p:nvPicPr>
        <p:blipFill>
          <a:blip r:embed="rId2"/>
          <a:srcRect r="44417" b="-1"/>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
        <p:nvSpPr>
          <p:cNvPr id="3" name="Content Placeholder 2">
            <a:extLst>
              <a:ext uri="{FF2B5EF4-FFF2-40B4-BE49-F238E27FC236}">
                <a16:creationId xmlns:a16="http://schemas.microsoft.com/office/drawing/2014/main" id="{8A6D1F6E-BFF5-785F-EDB8-A39485048C45}"/>
              </a:ext>
            </a:extLst>
          </p:cNvPr>
          <p:cNvSpPr>
            <a:spLocks noGrp="1"/>
          </p:cNvSpPr>
          <p:nvPr>
            <p:ph idx="1"/>
          </p:nvPr>
        </p:nvSpPr>
        <p:spPr>
          <a:xfrm>
            <a:off x="5745083" y="2391995"/>
            <a:ext cx="5904056" cy="3174788"/>
          </a:xfrm>
        </p:spPr>
        <p:txBody>
          <a:bodyPr anchor="t">
            <a:normAutofit/>
          </a:bodyPr>
          <a:lstStyle/>
          <a:p>
            <a:r>
              <a:rPr lang="en-US" dirty="0"/>
              <a:t>We are going to think through our questions:</a:t>
            </a:r>
          </a:p>
          <a:p>
            <a:r>
              <a:rPr lang="en-US" dirty="0"/>
              <a:t>1. When you think about toast, what do you think about? What 1 or two flavors come to mind.</a:t>
            </a:r>
          </a:p>
          <a:p>
            <a:r>
              <a:rPr lang="en-US" dirty="0"/>
              <a:t>2. How can we add in those flavors?</a:t>
            </a:r>
          </a:p>
          <a:p>
            <a:r>
              <a:rPr lang="en-US" dirty="0"/>
              <a:t>3. What condiments can I add?</a:t>
            </a:r>
          </a:p>
          <a:p>
            <a:r>
              <a:rPr lang="en-US" dirty="0"/>
              <a:t>4. Is this a food I can made look like the real thing?</a:t>
            </a:r>
          </a:p>
          <a:p>
            <a:endParaRPr lang="en-US" dirty="0"/>
          </a:p>
        </p:txBody>
      </p:sp>
    </p:spTree>
    <p:extLst>
      <p:ext uri="{BB962C8B-B14F-4D97-AF65-F5344CB8AC3E}">
        <p14:creationId xmlns:p14="http://schemas.microsoft.com/office/powerpoint/2010/main" val="160313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D934-1E4D-7620-4B98-D030CCB065D0}"/>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AE258D7-DBA7-FC85-5B69-7BF347CF5682}"/>
              </a:ext>
            </a:extLst>
          </p:cNvPr>
          <p:cNvSpPr>
            <a:spLocks noGrp="1"/>
          </p:cNvSpPr>
          <p:nvPr>
            <p:ph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Juan Yan, L. C., Quan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Quan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Yiting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 E., &amp;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Kwee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Mien, S. I. (2023). Impact of 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moulded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pureed diet on taste, appearance,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recognisability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overall liking among patients in an acute hospital.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Frontiers in Nutrition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(2296-861X), 1-3.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https://doi.org/10.3389/fnut.2023.1248779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Carrillo E, Laguna 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Arancibia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Tárrega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 Rescuing Flavor Identity and Dynamic Perception in Puréed Dishes; A Restructuring Solution for the Purée Diet.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Foods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2021; 10(4):905. https://doi.org/10.3390/foods10040905</a:t>
            </a:r>
          </a:p>
          <a:p>
            <a:endParaRPr lang="en-US" dirty="0"/>
          </a:p>
        </p:txBody>
      </p:sp>
    </p:spTree>
    <p:extLst>
      <p:ext uri="{BB962C8B-B14F-4D97-AF65-F5344CB8AC3E}">
        <p14:creationId xmlns:p14="http://schemas.microsoft.com/office/powerpoint/2010/main" val="24241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itle 3">
            <a:extLst>
              <a:ext uri="{FF2B5EF4-FFF2-40B4-BE49-F238E27FC236}">
                <a16:creationId xmlns:a16="http://schemas.microsoft.com/office/drawing/2014/main" id="{ADFBDE5E-BDD9-E014-B49E-6BFD9E2C6EBD}"/>
              </a:ext>
            </a:extLst>
          </p:cNvPr>
          <p:cNvSpPr>
            <a:spLocks noGrp="1"/>
          </p:cNvSpPr>
          <p:nvPr>
            <p:ph type="title"/>
          </p:nvPr>
        </p:nvSpPr>
        <p:spPr>
          <a:xfrm>
            <a:off x="6433074" y="552782"/>
            <a:ext cx="5149326" cy="1643663"/>
          </a:xfrm>
        </p:spPr>
        <p:txBody>
          <a:bodyPr vert="horz" lIns="91440" tIns="45720" rIns="91440" bIns="45720" rtlCol="0" anchor="b">
            <a:normAutofit/>
          </a:bodyPr>
          <a:lstStyle/>
          <a:p>
            <a:r>
              <a:rPr lang="en-US" kern="1200">
                <a:solidFill>
                  <a:schemeClr val="tx1"/>
                </a:solidFill>
                <a:latin typeface="+mj-lt"/>
                <a:ea typeface="+mj-ea"/>
                <a:cs typeface="+mj-cs"/>
              </a:rPr>
              <a:t>Objectives</a:t>
            </a:r>
          </a:p>
        </p:txBody>
      </p:sp>
      <p:pic>
        <p:nvPicPr>
          <p:cNvPr id="8" name="Content Placeholder 7" descr="A group of chefs in a kitchen&#10;&#10;Description automatically generated">
            <a:extLst>
              <a:ext uri="{FF2B5EF4-FFF2-40B4-BE49-F238E27FC236}">
                <a16:creationId xmlns:a16="http://schemas.microsoft.com/office/drawing/2014/main" id="{D485C247-49A8-341D-324E-C11D7B45B45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556" r="19869" b="1"/>
          <a:stretch/>
        </p:blipFill>
        <p:spPr>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5" name="Content Placeholder 4">
            <a:extLst>
              <a:ext uri="{FF2B5EF4-FFF2-40B4-BE49-F238E27FC236}">
                <a16:creationId xmlns:a16="http://schemas.microsoft.com/office/drawing/2014/main" id="{2C6B65FB-4F03-461A-569A-2266ACB316D9}"/>
              </a:ext>
            </a:extLst>
          </p:cNvPr>
          <p:cNvSpPr>
            <a:spLocks noGrp="1"/>
          </p:cNvSpPr>
          <p:nvPr>
            <p:ph sz="half" idx="1"/>
          </p:nvPr>
        </p:nvSpPr>
        <p:spPr>
          <a:xfrm>
            <a:off x="6433074" y="2735229"/>
            <a:ext cx="5149326" cy="3108354"/>
          </a:xfrm>
        </p:spPr>
        <p:txBody>
          <a:bodyPr vert="horz" lIns="91440" tIns="45720" rIns="91440" bIns="45720" rtlCol="0">
            <a:normAutofit/>
          </a:bodyPr>
          <a:lstStyle/>
          <a:p>
            <a:pPr marL="342900" indent="-342900">
              <a:buFont typeface="Arial" panose="020B0604020202020204" pitchFamily="34" charset="0"/>
              <a:buChar char="•"/>
            </a:pPr>
            <a:r>
              <a:rPr lang="en-US" dirty="0"/>
              <a:t>Identify challenges with puree diets </a:t>
            </a:r>
          </a:p>
          <a:p>
            <a:pPr marL="342900" indent="-342900">
              <a:buFont typeface="Arial" panose="020B0604020202020204" pitchFamily="34" charset="0"/>
              <a:buChar char="•"/>
            </a:pPr>
            <a:r>
              <a:rPr lang="en-US" dirty="0"/>
              <a:t>Identify ways of improving the food experience for individuals served a puree diet</a:t>
            </a:r>
          </a:p>
        </p:txBody>
      </p:sp>
      <p:sp>
        <p:nvSpPr>
          <p:cNvPr id="9" name="TextBox 8">
            <a:extLst>
              <a:ext uri="{FF2B5EF4-FFF2-40B4-BE49-F238E27FC236}">
                <a16:creationId xmlns:a16="http://schemas.microsoft.com/office/drawing/2014/main" id="{22DC1101-6528-CFDE-F741-3B078923DBE7}"/>
              </a:ext>
            </a:extLst>
          </p:cNvPr>
          <p:cNvSpPr txBox="1"/>
          <p:nvPr/>
        </p:nvSpPr>
        <p:spPr>
          <a:xfrm>
            <a:off x="9727864" y="6657945"/>
            <a:ext cx="246413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oodista.com/blog/2011/05/22/americas-highest-paid-chef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8372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2E13-6D03-1931-4EE2-6CA9A2824458}"/>
              </a:ext>
            </a:extLst>
          </p:cNvPr>
          <p:cNvSpPr>
            <a:spLocks noGrp="1"/>
          </p:cNvSpPr>
          <p:nvPr>
            <p:ph type="title"/>
          </p:nvPr>
        </p:nvSpPr>
        <p:spPr/>
        <p:txBody>
          <a:bodyPr/>
          <a:lstStyle/>
          <a:p>
            <a:r>
              <a:rPr lang="en-US" dirty="0"/>
              <a:t>First a few housekeeping notes:</a:t>
            </a:r>
          </a:p>
        </p:txBody>
      </p:sp>
      <p:sp>
        <p:nvSpPr>
          <p:cNvPr id="3" name="Content Placeholder 2">
            <a:extLst>
              <a:ext uri="{FF2B5EF4-FFF2-40B4-BE49-F238E27FC236}">
                <a16:creationId xmlns:a16="http://schemas.microsoft.com/office/drawing/2014/main" id="{8E01582E-56D3-490A-5624-ABDD9A0EFA74}"/>
              </a:ext>
            </a:extLst>
          </p:cNvPr>
          <p:cNvSpPr>
            <a:spLocks noGrp="1"/>
          </p:cNvSpPr>
          <p:nvPr>
            <p:ph idx="1"/>
          </p:nvPr>
        </p:nvSpPr>
        <p:spPr/>
        <p:txBody>
          <a:bodyPr/>
          <a:lstStyle/>
          <a:p>
            <a:pPr marL="457200" indent="-457200">
              <a:buAutoNum type="arabicPeriod"/>
            </a:pPr>
            <a:r>
              <a:rPr lang="en-US" dirty="0"/>
              <a:t>You always need to ensure that the diet provided aligns with the resident’s preference. </a:t>
            </a:r>
          </a:p>
          <a:p>
            <a:pPr marL="457200" indent="-457200">
              <a:buAutoNum type="arabicPeriod"/>
            </a:pPr>
            <a:r>
              <a:rPr lang="en-US" dirty="0"/>
              <a:t>You want to have a system in place to monitor both preference and necessity. </a:t>
            </a:r>
          </a:p>
          <a:p>
            <a:pPr marL="685800" lvl="1" indent="-457200">
              <a:buFont typeface="+mj-lt"/>
              <a:buAutoNum type="alphaUcPeriod"/>
            </a:pPr>
            <a:r>
              <a:rPr lang="en-US" dirty="0"/>
              <a:t>Is this diet still necessary? When are they re-evaluated by a Doctor, Speech Therapist or a repeat Swallow Study- what is the system there? </a:t>
            </a:r>
          </a:p>
          <a:p>
            <a:pPr marL="685800" lvl="1" indent="-457200">
              <a:buFont typeface="+mj-lt"/>
              <a:buAutoNum type="alphaUcPeriod"/>
            </a:pPr>
            <a:r>
              <a:rPr lang="en-US" dirty="0"/>
              <a:t>Is this still the diet they want? When are their diet preferences reviewed? </a:t>
            </a:r>
          </a:p>
          <a:p>
            <a:pPr marL="685800" lvl="1" indent="-457200">
              <a:buAutoNum type="alphaUcPeriod"/>
            </a:pPr>
            <a:endParaRPr lang="en-US" dirty="0"/>
          </a:p>
          <a:p>
            <a:pPr lvl="1"/>
            <a:r>
              <a:rPr lang="en-US" dirty="0"/>
              <a:t>In our community we base everything off the care plan schedule. So diets and therapy needs are re-evaluated at least every quarter. If we believe someone may change before then, we utilize our PCC system in the form of a ‘Nursing Order’ to remind us to reevaluate. </a:t>
            </a:r>
          </a:p>
        </p:txBody>
      </p:sp>
    </p:spTree>
    <p:extLst>
      <p:ext uri="{BB962C8B-B14F-4D97-AF65-F5344CB8AC3E}">
        <p14:creationId xmlns:p14="http://schemas.microsoft.com/office/powerpoint/2010/main" val="60892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 writing on a notepad&#10;&#10;Description automatically generated">
            <a:extLst>
              <a:ext uri="{FF2B5EF4-FFF2-40B4-BE49-F238E27FC236}">
                <a16:creationId xmlns:a16="http://schemas.microsoft.com/office/drawing/2014/main" id="{013AAA7A-52C1-B1A1-743E-88D08B6A6BF2}"/>
              </a:ext>
            </a:extLst>
          </p:cNvPr>
          <p:cNvPicPr>
            <a:picLocks noGrp="1" noChangeAspect="1"/>
          </p:cNvPicPr>
          <p:nvPr>
            <p:ph idx="1"/>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741" r="1" b="4474"/>
          <a:stretch/>
        </p:blipFill>
        <p:spPr>
          <a:xfrm>
            <a:off x="20" y="10"/>
            <a:ext cx="12191980" cy="6857990"/>
          </a:xfrm>
          <a:prstGeom prst="rect">
            <a:avLst/>
          </a:prstGeom>
        </p:spPr>
      </p:pic>
      <p:sp useBgFill="1">
        <p:nvSpPr>
          <p:cNvPr id="34" name="Freeform: Shape 33">
            <a:extLst>
              <a:ext uri="{FF2B5EF4-FFF2-40B4-BE49-F238E27FC236}">
                <a16:creationId xmlns:a16="http://schemas.microsoft.com/office/drawing/2014/main" id="{56BD7DD2-1738-4D5D-955B-0F7C68C99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534478" y="3308697"/>
            <a:ext cx="2657521" cy="3554844"/>
          </a:xfrm>
          <a:custGeom>
            <a:avLst/>
            <a:gdLst>
              <a:gd name="connsiteX0" fmla="*/ 1231997 w 3761741"/>
              <a:gd name="connsiteY0" fmla="*/ 3753085 h 5031909"/>
              <a:gd name="connsiteX1" fmla="*/ 1491504 w 3761741"/>
              <a:gd name="connsiteY1" fmla="*/ 3915246 h 5031909"/>
              <a:gd name="connsiteX2" fmla="*/ 1372239 w 3761741"/>
              <a:gd name="connsiteY2" fmla="*/ 4360348 h 5031909"/>
              <a:gd name="connsiteX3" fmla="*/ 927138 w 3761741"/>
              <a:gd name="connsiteY3" fmla="*/ 4241084 h 5031909"/>
              <a:gd name="connsiteX4" fmla="*/ 1046403 w 3761741"/>
              <a:gd name="connsiteY4" fmla="*/ 3795982 h 5031909"/>
              <a:gd name="connsiteX5" fmla="*/ 1231997 w 3761741"/>
              <a:gd name="connsiteY5" fmla="*/ 3753085 h 5031909"/>
              <a:gd name="connsiteX6" fmla="*/ 1759997 w 3761741"/>
              <a:gd name="connsiteY6" fmla="*/ 3489191 h 5031909"/>
              <a:gd name="connsiteX7" fmla="*/ 1919508 w 3761741"/>
              <a:gd name="connsiteY7" fmla="*/ 3568587 h 5031909"/>
              <a:gd name="connsiteX8" fmla="*/ 1860512 w 3761741"/>
              <a:gd name="connsiteY8" fmla="*/ 3788765 h 5031909"/>
              <a:gd name="connsiteX9" fmla="*/ 1640334 w 3761741"/>
              <a:gd name="connsiteY9" fmla="*/ 3729768 h 5031909"/>
              <a:gd name="connsiteX10" fmla="*/ 1699331 w 3761741"/>
              <a:gd name="connsiteY10" fmla="*/ 3509591 h 5031909"/>
              <a:gd name="connsiteX11" fmla="*/ 1759997 w 3761741"/>
              <a:gd name="connsiteY11" fmla="*/ 3489191 h 5031909"/>
              <a:gd name="connsiteX12" fmla="*/ 0 w 3761741"/>
              <a:gd name="connsiteY12" fmla="*/ 0 h 5031909"/>
              <a:gd name="connsiteX13" fmla="*/ 3761741 w 3761741"/>
              <a:gd name="connsiteY13" fmla="*/ 0 h 5031909"/>
              <a:gd name="connsiteX14" fmla="*/ 3681829 w 3761741"/>
              <a:gd name="connsiteY14" fmla="*/ 50256 h 5031909"/>
              <a:gd name="connsiteX15" fmla="*/ 2937684 w 3761741"/>
              <a:gd name="connsiteY15" fmla="*/ 451413 h 5031909"/>
              <a:gd name="connsiteX16" fmla="*/ 2372686 w 3761741"/>
              <a:gd name="connsiteY16" fmla="*/ 1727662 h 5031909"/>
              <a:gd name="connsiteX17" fmla="*/ 2465529 w 3761741"/>
              <a:gd name="connsiteY17" fmla="*/ 2404960 h 5031909"/>
              <a:gd name="connsiteX18" fmla="*/ 1386395 w 3761741"/>
              <a:gd name="connsiteY18" fmla="*/ 3432457 h 5031909"/>
              <a:gd name="connsiteX19" fmla="*/ 717407 w 3761741"/>
              <a:gd name="connsiteY19" fmla="*/ 3749372 h 5031909"/>
              <a:gd name="connsiteX20" fmla="*/ 322998 w 3761741"/>
              <a:gd name="connsiteY20" fmla="*/ 4542230 h 5031909"/>
              <a:gd name="connsiteX21" fmla="*/ 7948 w 3761741"/>
              <a:gd name="connsiteY21" fmla="*/ 5025561 h 5031909"/>
              <a:gd name="connsiteX22" fmla="*/ 0 w 3761741"/>
              <a:gd name="connsiteY22" fmla="*/ 5031909 h 503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1741" h="5031909">
                <a:moveTo>
                  <a:pt x="1231997" y="3753085"/>
                </a:moveTo>
                <a:cubicBezTo>
                  <a:pt x="1336336" y="3760459"/>
                  <a:pt x="1435268" y="3817843"/>
                  <a:pt x="1491504" y="3915246"/>
                </a:cubicBezTo>
                <a:cubicBezTo>
                  <a:pt x="1581482" y="4071092"/>
                  <a:pt x="1528085" y="4270371"/>
                  <a:pt x="1372239" y="4360348"/>
                </a:cubicBezTo>
                <a:cubicBezTo>
                  <a:pt x="1216394" y="4450325"/>
                  <a:pt x="1017115" y="4396929"/>
                  <a:pt x="927138" y="4241084"/>
                </a:cubicBezTo>
                <a:cubicBezTo>
                  <a:pt x="837160" y="4085238"/>
                  <a:pt x="890557" y="3885959"/>
                  <a:pt x="1046403" y="3795982"/>
                </a:cubicBezTo>
                <a:cubicBezTo>
                  <a:pt x="1104845" y="3762240"/>
                  <a:pt x="1169394" y="3748660"/>
                  <a:pt x="1231997" y="3753085"/>
                </a:cubicBezTo>
                <a:close/>
                <a:moveTo>
                  <a:pt x="1759997" y="3489191"/>
                </a:moveTo>
                <a:cubicBezTo>
                  <a:pt x="1822331" y="3481456"/>
                  <a:pt x="1886126" y="3510769"/>
                  <a:pt x="1919508" y="3568587"/>
                </a:cubicBezTo>
                <a:cubicBezTo>
                  <a:pt x="1964017" y="3645679"/>
                  <a:pt x="1937603" y="3744256"/>
                  <a:pt x="1860512" y="3788765"/>
                </a:cubicBezTo>
                <a:cubicBezTo>
                  <a:pt x="1783420" y="3833274"/>
                  <a:pt x="1684844" y="3806860"/>
                  <a:pt x="1640334" y="3729768"/>
                </a:cubicBezTo>
                <a:cubicBezTo>
                  <a:pt x="1595825" y="3652677"/>
                  <a:pt x="1622238" y="3554100"/>
                  <a:pt x="1699331" y="3509591"/>
                </a:cubicBezTo>
                <a:cubicBezTo>
                  <a:pt x="1718604" y="3498464"/>
                  <a:pt x="1739219" y="3491769"/>
                  <a:pt x="1759997" y="3489191"/>
                </a:cubicBezTo>
                <a:close/>
                <a:moveTo>
                  <a:pt x="0" y="0"/>
                </a:moveTo>
                <a:lnTo>
                  <a:pt x="3761741" y="0"/>
                </a:lnTo>
                <a:lnTo>
                  <a:pt x="3681829" y="50256"/>
                </a:lnTo>
                <a:cubicBezTo>
                  <a:pt x="3438848" y="191089"/>
                  <a:pt x="3181881" y="311202"/>
                  <a:pt x="2937684" y="451413"/>
                </a:cubicBezTo>
                <a:cubicBezTo>
                  <a:pt x="2479845" y="715229"/>
                  <a:pt x="2214753" y="1139058"/>
                  <a:pt x="2372686" y="1727662"/>
                </a:cubicBezTo>
                <a:cubicBezTo>
                  <a:pt x="2431549" y="1947175"/>
                  <a:pt x="2491082" y="2185236"/>
                  <a:pt x="2465529" y="2404960"/>
                </a:cubicBezTo>
                <a:cubicBezTo>
                  <a:pt x="2399653" y="2971510"/>
                  <a:pt x="2011160" y="3315831"/>
                  <a:pt x="1386395" y="3432457"/>
                </a:cubicBezTo>
                <a:cubicBezTo>
                  <a:pt x="1135728" y="3479297"/>
                  <a:pt x="864140" y="3520006"/>
                  <a:pt x="717407" y="3749372"/>
                </a:cubicBezTo>
                <a:cubicBezTo>
                  <a:pt x="559240" y="3996927"/>
                  <a:pt x="433133" y="4268292"/>
                  <a:pt x="322998" y="4542230"/>
                </a:cubicBezTo>
                <a:cubicBezTo>
                  <a:pt x="247175" y="4731198"/>
                  <a:pt x="151079" y="4898056"/>
                  <a:pt x="7948" y="5025561"/>
                </a:cubicBezTo>
                <a:lnTo>
                  <a:pt x="0" y="50319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8509A13B-4750-4C28-974C-8E9C13C5B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55816" y="-1555812"/>
            <a:ext cx="6858000" cy="9969624"/>
          </a:xfrm>
          <a:prstGeom prst="rect">
            <a:avLst/>
          </a:prstGeom>
          <a:gradFill>
            <a:gsLst>
              <a:gs pos="41000">
                <a:srgbClr val="000000">
                  <a:alpha val="50000"/>
                </a:srgbClr>
              </a:gs>
              <a:gs pos="100000">
                <a:srgbClr val="000000">
                  <a:alpha val="0"/>
                </a:srgbClr>
              </a:gs>
              <a:gs pos="0">
                <a:schemeClr val="tx1"/>
              </a:gs>
              <a:gs pos="0">
                <a:srgbClr val="000000">
                  <a:alpha val="5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FB8B9-9778-B39A-B56B-228A52DD535C}"/>
              </a:ext>
            </a:extLst>
          </p:cNvPr>
          <p:cNvSpPr>
            <a:spLocks noGrp="1"/>
          </p:cNvSpPr>
          <p:nvPr>
            <p:ph type="title"/>
          </p:nvPr>
        </p:nvSpPr>
        <p:spPr>
          <a:xfrm>
            <a:off x="609600" y="663960"/>
            <a:ext cx="5048250" cy="3228104"/>
          </a:xfrm>
        </p:spPr>
        <p:txBody>
          <a:bodyPr vert="horz" lIns="91440" tIns="45720" rIns="91440" bIns="45720" rtlCol="0" anchor="ctr">
            <a:normAutofit/>
          </a:bodyPr>
          <a:lstStyle/>
          <a:p>
            <a:r>
              <a:rPr lang="en-US" sz="5400" dirty="0">
                <a:solidFill>
                  <a:srgbClr val="FFFFFF"/>
                </a:solidFill>
              </a:rPr>
              <a:t>Imagine you are prescribed a puree diet</a:t>
            </a:r>
          </a:p>
        </p:txBody>
      </p:sp>
      <p:sp>
        <p:nvSpPr>
          <p:cNvPr id="7" name="TextBox 6">
            <a:extLst>
              <a:ext uri="{FF2B5EF4-FFF2-40B4-BE49-F238E27FC236}">
                <a16:creationId xmlns:a16="http://schemas.microsoft.com/office/drawing/2014/main" id="{3C7E584A-0067-ECB9-546C-017136B8E241}"/>
              </a:ext>
            </a:extLst>
          </p:cNvPr>
          <p:cNvSpPr txBox="1"/>
          <p:nvPr/>
        </p:nvSpPr>
        <p:spPr>
          <a:xfrm>
            <a:off x="4097080" y="4447060"/>
            <a:ext cx="6280298" cy="1607294"/>
          </a:xfrm>
          <a:prstGeom prst="rect">
            <a:avLst/>
          </a:prstGeom>
        </p:spPr>
        <p:txBody>
          <a:bodyPr vert="horz" lIns="91440" tIns="45720" rIns="91440" bIns="45720" rtlCol="0" anchor="b">
            <a:normAutofit/>
          </a:bodyPr>
          <a:lstStyle/>
          <a:p>
            <a:pPr>
              <a:lnSpc>
                <a:spcPct val="110000"/>
              </a:lnSpc>
              <a:spcBef>
                <a:spcPts val="1000"/>
              </a:spcBef>
              <a:buClr>
                <a:schemeClr val="accent5"/>
              </a:buClr>
            </a:pPr>
            <a:r>
              <a:rPr lang="en-US" sz="3200" dirty="0">
                <a:solidFill>
                  <a:srgbClr val="FFFFFF"/>
                </a:solidFill>
              </a:rPr>
              <a:t>How would that make you feel?</a:t>
            </a:r>
          </a:p>
        </p:txBody>
      </p:sp>
      <p:sp>
        <p:nvSpPr>
          <p:cNvPr id="6" name="TextBox 5">
            <a:extLst>
              <a:ext uri="{FF2B5EF4-FFF2-40B4-BE49-F238E27FC236}">
                <a16:creationId xmlns:a16="http://schemas.microsoft.com/office/drawing/2014/main" id="{FACF3951-205D-7C30-7C96-7962A0DBDF14}"/>
              </a:ext>
            </a:extLst>
          </p:cNvPr>
          <p:cNvSpPr txBox="1"/>
          <p:nvPr/>
        </p:nvSpPr>
        <p:spPr>
          <a:xfrm>
            <a:off x="9727864" y="6657945"/>
            <a:ext cx="246413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bmj.com/content/357/bmj.j214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9499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95D4B3-772E-4322-928E-3C958753B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238EF715-D774-4F2E-8C67-81197F02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4776" y="211090"/>
            <a:ext cx="5544176" cy="6646910"/>
          </a:xfrm>
          <a:custGeom>
            <a:avLst/>
            <a:gdLst>
              <a:gd name="connsiteX0" fmla="*/ 4779974 w 5544176"/>
              <a:gd name="connsiteY0" fmla="*/ 685250 h 6646910"/>
              <a:gd name="connsiteX1" fmla="*/ 5309474 w 5544176"/>
              <a:gd name="connsiteY1" fmla="*/ 1126951 h 6646910"/>
              <a:gd name="connsiteX2" fmla="*/ 5001910 w 5544176"/>
              <a:gd name="connsiteY2" fmla="*/ 1690856 h 6646910"/>
              <a:gd name="connsiteX3" fmla="*/ 4306656 w 5544176"/>
              <a:gd name="connsiteY3" fmla="*/ 1273177 h 6646910"/>
              <a:gd name="connsiteX4" fmla="*/ 4621504 w 5544176"/>
              <a:gd name="connsiteY4" fmla="*/ 721515 h 6646910"/>
              <a:gd name="connsiteX5" fmla="*/ 4779974 w 5544176"/>
              <a:gd name="connsiteY5" fmla="*/ 685250 h 6646910"/>
              <a:gd name="connsiteX6" fmla="*/ 2760003 w 5544176"/>
              <a:gd name="connsiteY6" fmla="*/ 352577 h 6646910"/>
              <a:gd name="connsiteX7" fmla="*/ 2990385 w 5544176"/>
              <a:gd name="connsiteY7" fmla="*/ 544679 h 6646910"/>
              <a:gd name="connsiteX8" fmla="*/ 2856557 w 5544176"/>
              <a:gd name="connsiteY8" fmla="*/ 790095 h 6646910"/>
              <a:gd name="connsiteX9" fmla="*/ 2554030 w 5544176"/>
              <a:gd name="connsiteY9" fmla="*/ 608299 h 6646910"/>
              <a:gd name="connsiteX10" fmla="*/ 2691113 w 5544176"/>
              <a:gd name="connsiteY10" fmla="*/ 368075 h 6646910"/>
              <a:gd name="connsiteX11" fmla="*/ 2760003 w 5544176"/>
              <a:gd name="connsiteY11" fmla="*/ 352577 h 6646910"/>
              <a:gd name="connsiteX12" fmla="*/ 3630 w 5544176"/>
              <a:gd name="connsiteY12" fmla="*/ 28121 h 6646910"/>
              <a:gd name="connsiteX13" fmla="*/ 151871 w 5544176"/>
              <a:gd name="connsiteY13" fmla="*/ 38891 h 6646910"/>
              <a:gd name="connsiteX14" fmla="*/ 1031555 w 5544176"/>
              <a:gd name="connsiteY14" fmla="*/ 832871 h 6646910"/>
              <a:gd name="connsiteX15" fmla="*/ 1096338 w 5544176"/>
              <a:gd name="connsiteY15" fmla="*/ 964607 h 6646910"/>
              <a:gd name="connsiteX16" fmla="*/ 1409481 w 5544176"/>
              <a:gd name="connsiteY16" fmla="*/ 1265738 h 6646910"/>
              <a:gd name="connsiteX17" fmla="*/ 2318612 w 5544176"/>
              <a:gd name="connsiteY17" fmla="*/ 859062 h 6646910"/>
              <a:gd name="connsiteX18" fmla="*/ 2675615 w 5544176"/>
              <a:gd name="connsiteY18" fmla="*/ 1267985 h 6646910"/>
              <a:gd name="connsiteX19" fmla="*/ 2952957 w 5544176"/>
              <a:gd name="connsiteY19" fmla="*/ 1297896 h 6646910"/>
              <a:gd name="connsiteX20" fmla="*/ 3058268 w 5544176"/>
              <a:gd name="connsiteY20" fmla="*/ 1155778 h 6646910"/>
              <a:gd name="connsiteX21" fmla="*/ 3306706 w 5544176"/>
              <a:gd name="connsiteY21" fmla="*/ 310500 h 6646910"/>
              <a:gd name="connsiteX22" fmla="*/ 3735234 w 5544176"/>
              <a:gd name="connsiteY22" fmla="*/ 107395 h 6646910"/>
              <a:gd name="connsiteX23" fmla="*/ 3828224 w 5544176"/>
              <a:gd name="connsiteY23" fmla="*/ 117624 h 6646910"/>
              <a:gd name="connsiteX24" fmla="*/ 4231180 w 5544176"/>
              <a:gd name="connsiteY24" fmla="*/ 592260 h 6646910"/>
              <a:gd name="connsiteX25" fmla="*/ 3873092 w 5544176"/>
              <a:gd name="connsiteY25" fmla="*/ 1299370 h 6646910"/>
              <a:gd name="connsiteX26" fmla="*/ 4050935 w 5544176"/>
              <a:gd name="connsiteY26" fmla="*/ 1948439 h 6646910"/>
              <a:gd name="connsiteX27" fmla="*/ 5211525 w 5544176"/>
              <a:gd name="connsiteY27" fmla="*/ 2027402 h 6646910"/>
              <a:gd name="connsiteX28" fmla="*/ 5541097 w 5544176"/>
              <a:gd name="connsiteY28" fmla="*/ 2700958 h 6646910"/>
              <a:gd name="connsiteX29" fmla="*/ 5094823 w 5544176"/>
              <a:gd name="connsiteY29" fmla="*/ 3471378 h 6646910"/>
              <a:gd name="connsiteX30" fmla="*/ 5505528 w 5544176"/>
              <a:gd name="connsiteY30" fmla="*/ 4272564 h 6646910"/>
              <a:gd name="connsiteX31" fmla="*/ 5281423 w 5544176"/>
              <a:gd name="connsiteY31" fmla="*/ 4965183 h 6646910"/>
              <a:gd name="connsiteX32" fmla="*/ 4675749 w 5544176"/>
              <a:gd name="connsiteY32" fmla="*/ 5385343 h 6646910"/>
              <a:gd name="connsiteX33" fmla="*/ 4508838 w 5544176"/>
              <a:gd name="connsiteY33" fmla="*/ 6598516 h 6646910"/>
              <a:gd name="connsiteX34" fmla="*/ 4472787 w 5544176"/>
              <a:gd name="connsiteY34" fmla="*/ 6646910 h 6646910"/>
              <a:gd name="connsiteX35" fmla="*/ 3367517 w 5544176"/>
              <a:gd name="connsiteY35" fmla="*/ 6646910 h 6646910"/>
              <a:gd name="connsiteX36" fmla="*/ 2998981 w 5544176"/>
              <a:gd name="connsiteY36" fmla="*/ 6646910 h 6646910"/>
              <a:gd name="connsiteX37" fmla="*/ 2648733 w 5544176"/>
              <a:gd name="connsiteY37" fmla="*/ 6646910 h 6646910"/>
              <a:gd name="connsiteX38" fmla="*/ 0 w 5544176"/>
              <a:gd name="connsiteY38" fmla="*/ 6646910 h 6646910"/>
              <a:gd name="connsiteX39" fmla="*/ 0 w 5544176"/>
              <a:gd name="connsiteY39" fmla="*/ 28222 h 6646910"/>
              <a:gd name="connsiteX40" fmla="*/ 1509522 w 5544176"/>
              <a:gd name="connsiteY40" fmla="*/ 767 h 6646910"/>
              <a:gd name="connsiteX41" fmla="*/ 1986017 w 5544176"/>
              <a:gd name="connsiteY41" fmla="*/ 398066 h 6646910"/>
              <a:gd name="connsiteX42" fmla="*/ 1709217 w 5544176"/>
              <a:gd name="connsiteY42" fmla="*/ 905558 h 6646910"/>
              <a:gd name="connsiteX43" fmla="*/ 1083551 w 5544176"/>
              <a:gd name="connsiteY43" fmla="*/ 529879 h 6646910"/>
              <a:gd name="connsiteX44" fmla="*/ 1366937 w 5544176"/>
              <a:gd name="connsiteY44" fmla="*/ 33390 h 6646910"/>
              <a:gd name="connsiteX45" fmla="*/ 1509522 w 5544176"/>
              <a:gd name="connsiteY45" fmla="*/ 767 h 66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C8B3FB-6033-041C-BCB4-ED080D2BEB74}"/>
              </a:ext>
            </a:extLst>
          </p:cNvPr>
          <p:cNvSpPr>
            <a:spLocks noGrp="1"/>
          </p:cNvSpPr>
          <p:nvPr>
            <p:ph type="title"/>
          </p:nvPr>
        </p:nvSpPr>
        <p:spPr>
          <a:xfrm>
            <a:off x="607071" y="793060"/>
            <a:ext cx="5482246" cy="2062306"/>
          </a:xfrm>
        </p:spPr>
        <p:txBody>
          <a:bodyPr vert="horz" lIns="91440" tIns="45720" rIns="91440" bIns="45720" rtlCol="0" anchor="b">
            <a:normAutofit/>
          </a:bodyPr>
          <a:lstStyle/>
          <a:p>
            <a:r>
              <a:rPr lang="en-US" sz="5400" dirty="0"/>
              <a:t>For most of us…..</a:t>
            </a:r>
          </a:p>
        </p:txBody>
      </p:sp>
      <p:pic>
        <p:nvPicPr>
          <p:cNvPr id="13" name="Picture 12" descr="No Dude">
            <a:extLst>
              <a:ext uri="{FF2B5EF4-FFF2-40B4-BE49-F238E27FC236}">
                <a16:creationId xmlns:a16="http://schemas.microsoft.com/office/drawing/2014/main" id="{08AFF8C8-A33C-5B08-FC3C-B2214894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088" y="2835560"/>
            <a:ext cx="3571875" cy="3571875"/>
          </a:xfrm>
          <a:prstGeom prst="rect">
            <a:avLst/>
          </a:prstGeom>
        </p:spPr>
      </p:pic>
      <p:pic>
        <p:nvPicPr>
          <p:cNvPr id="17" name="Picture 16" descr="Crying Max The Husky">
            <a:extLst>
              <a:ext uri="{FF2B5EF4-FFF2-40B4-BE49-F238E27FC236}">
                <a16:creationId xmlns:a16="http://schemas.microsoft.com/office/drawing/2014/main" id="{85171F6E-5DC2-9FD4-F4D2-358E5DE23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513" y="3167401"/>
            <a:ext cx="3810000" cy="3810000"/>
          </a:xfrm>
          <a:prstGeom prst="rect">
            <a:avLst/>
          </a:prstGeom>
        </p:spPr>
      </p:pic>
      <p:pic>
        <p:nvPicPr>
          <p:cNvPr id="25" name="Picture 24" descr="Not Ok Max The Husky">
            <a:extLst>
              <a:ext uri="{FF2B5EF4-FFF2-40B4-BE49-F238E27FC236}">
                <a16:creationId xmlns:a16="http://schemas.microsoft.com/office/drawing/2014/main" id="{871BE98E-B992-EE9A-E214-160EC4899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018" y="3286801"/>
            <a:ext cx="3810000" cy="3810000"/>
          </a:xfrm>
          <a:prstGeom prst="rect">
            <a:avLst/>
          </a:prstGeom>
        </p:spPr>
      </p:pic>
      <p:pic>
        <p:nvPicPr>
          <p:cNvPr id="27" name="Picture 26" descr="Tired Taffy Cat">
            <a:extLst>
              <a:ext uri="{FF2B5EF4-FFF2-40B4-BE49-F238E27FC236}">
                <a16:creationId xmlns:a16="http://schemas.microsoft.com/office/drawing/2014/main" id="{23B6964A-9AAD-FD01-C8FA-5117F6CE4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788" y="-2422602"/>
            <a:ext cx="6249420" cy="6249420"/>
          </a:xfrm>
          <a:prstGeom prst="rect">
            <a:avLst/>
          </a:prstGeom>
        </p:spPr>
      </p:pic>
      <p:pic>
        <p:nvPicPr>
          <p:cNvPr id="29" name="Picture 28" descr="Crying Teodor the Cat">
            <a:extLst>
              <a:ext uri="{FF2B5EF4-FFF2-40B4-BE49-F238E27FC236}">
                <a16:creationId xmlns:a16="http://schemas.microsoft.com/office/drawing/2014/main" id="{7AECB61D-1BA6-2589-F118-9A947ECE3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36" y="4065994"/>
            <a:ext cx="2438400" cy="2438400"/>
          </a:xfrm>
          <a:prstGeom prst="rect">
            <a:avLst/>
          </a:prstGeom>
        </p:spPr>
      </p:pic>
      <p:pic>
        <p:nvPicPr>
          <p:cNvPr id="31" name="Picture 30" descr="No Teodor the Cat">
            <a:extLst>
              <a:ext uri="{FF2B5EF4-FFF2-40B4-BE49-F238E27FC236}">
                <a16:creationId xmlns:a16="http://schemas.microsoft.com/office/drawing/2014/main" id="{871C5F48-017F-7D5D-4AD1-1D74DF28DA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6275" y="702108"/>
            <a:ext cx="2438400" cy="2438400"/>
          </a:xfrm>
          <a:prstGeom prst="rect">
            <a:avLst/>
          </a:prstGeom>
        </p:spPr>
      </p:pic>
    </p:spTree>
    <p:extLst>
      <p:ext uri="{BB962C8B-B14F-4D97-AF65-F5344CB8AC3E}">
        <p14:creationId xmlns:p14="http://schemas.microsoft.com/office/powerpoint/2010/main" val="230647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bowls of food&#10;&#10;Description automatically generated">
            <a:extLst>
              <a:ext uri="{FF2B5EF4-FFF2-40B4-BE49-F238E27FC236}">
                <a16:creationId xmlns:a16="http://schemas.microsoft.com/office/drawing/2014/main" id="{8D45AEB4-0D32-BDD4-0657-7E4DCBA5BAA6}"/>
              </a:ext>
            </a:extLst>
          </p:cNvPr>
          <p:cNvPicPr>
            <a:picLocks noChangeAspect="1"/>
          </p:cNvPicPr>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3" b="15240"/>
          <a:stretch/>
        </p:blipFill>
        <p:spPr>
          <a:xfrm>
            <a:off x="20" y="10"/>
            <a:ext cx="12191980" cy="6857990"/>
          </a:xfrm>
          <a:prstGeom prst="rect">
            <a:avLst/>
          </a:prstGeom>
        </p:spPr>
      </p:pic>
      <p:sp useBgFill="1">
        <p:nvSpPr>
          <p:cNvPr id="30" name="Freeform: Shape 29">
            <a:extLst>
              <a:ext uri="{FF2B5EF4-FFF2-40B4-BE49-F238E27FC236}">
                <a16:creationId xmlns:a16="http://schemas.microsoft.com/office/drawing/2014/main" id="{0A0586DF-2CD9-4A9D-B9CA-A5A06079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55124"/>
            <a:ext cx="12188952" cy="3602877"/>
          </a:xfrm>
          <a:custGeom>
            <a:avLst/>
            <a:gdLst>
              <a:gd name="connsiteX0" fmla="*/ 4542576 w 12188952"/>
              <a:gd name="connsiteY0" fmla="*/ 203817 h 3602877"/>
              <a:gd name="connsiteX1" fmla="*/ 5194297 w 12188952"/>
              <a:gd name="connsiteY1" fmla="*/ 381665 h 3602877"/>
              <a:gd name="connsiteX2" fmla="*/ 5901419 w 12188952"/>
              <a:gd name="connsiteY2" fmla="*/ 1003103 h 3602877"/>
              <a:gd name="connsiteX3" fmla="*/ 7796356 w 12188952"/>
              <a:gd name="connsiteY3" fmla="*/ 1324958 h 3602877"/>
              <a:gd name="connsiteX4" fmla="*/ 9174452 w 12188952"/>
              <a:gd name="connsiteY4" fmla="*/ 617080 h 3602877"/>
              <a:gd name="connsiteX5" fmla="*/ 12102538 w 12188952"/>
              <a:gd name="connsiteY5" fmla="*/ 813997 h 3602877"/>
              <a:gd name="connsiteX6" fmla="*/ 12188952 w 12188952"/>
              <a:gd name="connsiteY6" fmla="*/ 876736 h 3602877"/>
              <a:gd name="connsiteX7" fmla="*/ 12188952 w 12188952"/>
              <a:gd name="connsiteY7" fmla="*/ 3602877 h 3602877"/>
              <a:gd name="connsiteX8" fmla="*/ 0 w 12188952"/>
              <a:gd name="connsiteY8" fmla="*/ 3602877 h 3602877"/>
              <a:gd name="connsiteX9" fmla="*/ 0 w 12188952"/>
              <a:gd name="connsiteY9" fmla="*/ 1345581 h 3602877"/>
              <a:gd name="connsiteX10" fmla="*/ 64937 w 12188952"/>
              <a:gd name="connsiteY10" fmla="*/ 1306589 h 3602877"/>
              <a:gd name="connsiteX11" fmla="*/ 1111495 w 12188952"/>
              <a:gd name="connsiteY11" fmla="*/ 1215577 h 3602877"/>
              <a:gd name="connsiteX12" fmla="*/ 2321706 w 12188952"/>
              <a:gd name="connsiteY12" fmla="*/ 1365710 h 3602877"/>
              <a:gd name="connsiteX13" fmla="*/ 3194150 w 12188952"/>
              <a:gd name="connsiteY13" fmla="*/ 838924 h 3602877"/>
              <a:gd name="connsiteX14" fmla="*/ 4542576 w 12188952"/>
              <a:gd name="connsiteY14" fmla="*/ 203817 h 3602877"/>
              <a:gd name="connsiteX15" fmla="*/ 2290038 w 12188952"/>
              <a:gd name="connsiteY15" fmla="*/ 102715 h 3602877"/>
              <a:gd name="connsiteX16" fmla="*/ 2719606 w 12188952"/>
              <a:gd name="connsiteY16" fmla="*/ 350616 h 3602877"/>
              <a:gd name="connsiteX17" fmla="*/ 2518292 w 12188952"/>
              <a:gd name="connsiteY17" fmla="*/ 952264 h 3602877"/>
              <a:gd name="connsiteX18" fmla="*/ 2346310 w 12188952"/>
              <a:gd name="connsiteY18" fmla="*/ 998559 h 3602877"/>
              <a:gd name="connsiteX19" fmla="*/ 1916742 w 12188952"/>
              <a:gd name="connsiteY19" fmla="*/ 750657 h 3602877"/>
              <a:gd name="connsiteX20" fmla="*/ 2118056 w 12188952"/>
              <a:gd name="connsiteY20" fmla="*/ 149010 h 3602877"/>
              <a:gd name="connsiteX21" fmla="*/ 2290038 w 12188952"/>
              <a:gd name="connsiteY21" fmla="*/ 102715 h 3602877"/>
              <a:gd name="connsiteX22" fmla="*/ 3230477 w 12188952"/>
              <a:gd name="connsiteY22" fmla="*/ 424 h 3602877"/>
              <a:gd name="connsiteX23" fmla="*/ 3442968 w 12188952"/>
              <a:gd name="connsiteY23" fmla="*/ 123053 h 3602877"/>
              <a:gd name="connsiteX24" fmla="*/ 3343384 w 12188952"/>
              <a:gd name="connsiteY24" fmla="*/ 420668 h 3602877"/>
              <a:gd name="connsiteX25" fmla="*/ 3258310 w 12188952"/>
              <a:gd name="connsiteY25" fmla="*/ 443568 h 3602877"/>
              <a:gd name="connsiteX26" fmla="*/ 3045818 w 12188952"/>
              <a:gd name="connsiteY26" fmla="*/ 320940 h 3602877"/>
              <a:gd name="connsiteX27" fmla="*/ 3145403 w 12188952"/>
              <a:gd name="connsiteY27" fmla="*/ 23324 h 3602877"/>
              <a:gd name="connsiteX28" fmla="*/ 3230477 w 12188952"/>
              <a:gd name="connsiteY28" fmla="*/ 424 h 360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88952" h="3602877">
                <a:moveTo>
                  <a:pt x="4542576" y="203817"/>
                </a:moveTo>
                <a:cubicBezTo>
                  <a:pt x="4757384" y="212378"/>
                  <a:pt x="4975356" y="270695"/>
                  <a:pt x="5194297" y="381665"/>
                </a:cubicBezTo>
                <a:cubicBezTo>
                  <a:pt x="5466015" y="519380"/>
                  <a:pt x="5694109" y="768676"/>
                  <a:pt x="5901419" y="1003103"/>
                </a:cubicBezTo>
                <a:cubicBezTo>
                  <a:pt x="6457219" y="1631811"/>
                  <a:pt x="7145393" y="1649803"/>
                  <a:pt x="7796356" y="1324958"/>
                </a:cubicBezTo>
                <a:cubicBezTo>
                  <a:pt x="8258529" y="1093435"/>
                  <a:pt x="8696930" y="808698"/>
                  <a:pt x="9174452" y="617080"/>
                </a:cubicBezTo>
                <a:cubicBezTo>
                  <a:pt x="10211132" y="198893"/>
                  <a:pt x="11215710" y="217816"/>
                  <a:pt x="12102538" y="813997"/>
                </a:cubicBezTo>
                <a:lnTo>
                  <a:pt x="12188952" y="876736"/>
                </a:lnTo>
                <a:lnTo>
                  <a:pt x="12188952" y="3602877"/>
                </a:lnTo>
                <a:lnTo>
                  <a:pt x="0" y="3602877"/>
                </a:lnTo>
                <a:lnTo>
                  <a:pt x="0" y="1345581"/>
                </a:lnTo>
                <a:lnTo>
                  <a:pt x="64937" y="1306589"/>
                </a:lnTo>
                <a:cubicBezTo>
                  <a:pt x="396911" y="1135764"/>
                  <a:pt x="745335" y="1140050"/>
                  <a:pt x="1111495" y="1215577"/>
                </a:cubicBezTo>
                <a:cubicBezTo>
                  <a:pt x="1509763" y="1297442"/>
                  <a:pt x="1917218" y="1359021"/>
                  <a:pt x="2321706" y="1365710"/>
                </a:cubicBezTo>
                <a:cubicBezTo>
                  <a:pt x="2696616" y="1371691"/>
                  <a:pt x="2949816" y="1090973"/>
                  <a:pt x="3194150" y="838924"/>
                </a:cubicBezTo>
                <a:cubicBezTo>
                  <a:pt x="3612733" y="406968"/>
                  <a:pt x="4069998" y="184983"/>
                  <a:pt x="4542576" y="203817"/>
                </a:cubicBezTo>
                <a:close/>
                <a:moveTo>
                  <a:pt x="2290038" y="102715"/>
                </a:moveTo>
                <a:cubicBezTo>
                  <a:pt x="2464498" y="91895"/>
                  <a:pt x="2636716" y="184257"/>
                  <a:pt x="2719606" y="350616"/>
                </a:cubicBezTo>
                <a:cubicBezTo>
                  <a:pt x="2830128" y="572429"/>
                  <a:pt x="2739996" y="841796"/>
                  <a:pt x="2518292" y="952264"/>
                </a:cubicBezTo>
                <a:cubicBezTo>
                  <a:pt x="2462865" y="979881"/>
                  <a:pt x="2404462" y="994953"/>
                  <a:pt x="2346310" y="998559"/>
                </a:cubicBezTo>
                <a:cubicBezTo>
                  <a:pt x="2171851" y="1009379"/>
                  <a:pt x="1999634" y="917016"/>
                  <a:pt x="1916742" y="750657"/>
                </a:cubicBezTo>
                <a:cubicBezTo>
                  <a:pt x="1806220" y="528844"/>
                  <a:pt x="1896352" y="259477"/>
                  <a:pt x="2118056" y="149010"/>
                </a:cubicBezTo>
                <a:cubicBezTo>
                  <a:pt x="2173483" y="121393"/>
                  <a:pt x="2231885" y="106322"/>
                  <a:pt x="2290038" y="102715"/>
                </a:cubicBezTo>
                <a:close/>
                <a:moveTo>
                  <a:pt x="3230477" y="424"/>
                </a:moveTo>
                <a:cubicBezTo>
                  <a:pt x="3316776" y="-4928"/>
                  <a:pt x="3401965" y="40760"/>
                  <a:pt x="3442968" y="123053"/>
                </a:cubicBezTo>
                <a:cubicBezTo>
                  <a:pt x="3497641" y="232777"/>
                  <a:pt x="3453055" y="366023"/>
                  <a:pt x="3343384" y="420668"/>
                </a:cubicBezTo>
                <a:cubicBezTo>
                  <a:pt x="3315966" y="434329"/>
                  <a:pt x="3287077" y="441785"/>
                  <a:pt x="3258310" y="443568"/>
                </a:cubicBezTo>
                <a:cubicBezTo>
                  <a:pt x="3172011" y="448921"/>
                  <a:pt x="3086822" y="403232"/>
                  <a:pt x="3045818" y="320940"/>
                </a:cubicBezTo>
                <a:cubicBezTo>
                  <a:pt x="2991146" y="211215"/>
                  <a:pt x="3035731" y="77969"/>
                  <a:pt x="3145403" y="23324"/>
                </a:cubicBezTo>
                <a:cubicBezTo>
                  <a:pt x="3172821" y="9663"/>
                  <a:pt x="3201710" y="2208"/>
                  <a:pt x="3230477" y="42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9AD06B-733C-BFFA-343C-3C8947F2B77D}"/>
              </a:ext>
            </a:extLst>
          </p:cNvPr>
          <p:cNvSpPr>
            <a:spLocks noGrp="1"/>
          </p:cNvSpPr>
          <p:nvPr>
            <p:ph type="title"/>
          </p:nvPr>
        </p:nvSpPr>
        <p:spPr>
          <a:xfrm>
            <a:off x="609600" y="4980924"/>
            <a:ext cx="6683433" cy="1238901"/>
          </a:xfrm>
        </p:spPr>
        <p:txBody>
          <a:bodyPr vert="horz" lIns="91440" tIns="45720" rIns="91440" bIns="45720" rtlCol="0" anchor="ctr">
            <a:normAutofit/>
          </a:bodyPr>
          <a:lstStyle/>
          <a:p>
            <a:pPr algn="ctr"/>
            <a:r>
              <a:rPr lang="en-US" sz="3600" dirty="0"/>
              <a:t>But WHY??</a:t>
            </a:r>
          </a:p>
        </p:txBody>
      </p:sp>
    </p:spTree>
    <p:extLst>
      <p:ext uri="{BB962C8B-B14F-4D97-AF65-F5344CB8AC3E}">
        <p14:creationId xmlns:p14="http://schemas.microsoft.com/office/powerpoint/2010/main" val="211752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16A8-BB4F-A595-1A4E-0730295A6C3A}"/>
              </a:ext>
            </a:extLst>
          </p:cNvPr>
          <p:cNvSpPr>
            <a:spLocks noGrp="1"/>
          </p:cNvSpPr>
          <p:nvPr>
            <p:ph type="title"/>
          </p:nvPr>
        </p:nvSpPr>
        <p:spPr/>
        <p:txBody>
          <a:bodyPr>
            <a:normAutofit fontScale="90000"/>
          </a:bodyPr>
          <a:lstStyle/>
          <a:p>
            <a:pPr algn="ctr"/>
            <a:r>
              <a:rPr lang="en-US" dirty="0"/>
              <a:t>Changing the texture actually does change the taste</a:t>
            </a:r>
          </a:p>
        </p:txBody>
      </p:sp>
      <p:sp>
        <p:nvSpPr>
          <p:cNvPr id="3" name="Content Placeholder 2">
            <a:extLst>
              <a:ext uri="{FF2B5EF4-FFF2-40B4-BE49-F238E27FC236}">
                <a16:creationId xmlns:a16="http://schemas.microsoft.com/office/drawing/2014/main" id="{2FEB03C5-3950-C22D-5AC9-EBAC7C2CAEA7}"/>
              </a:ext>
            </a:extLst>
          </p:cNvPr>
          <p:cNvSpPr>
            <a:spLocks noGrp="1"/>
          </p:cNvSpPr>
          <p:nvPr>
            <p:ph sz="half" idx="1"/>
          </p:nvPr>
        </p:nvSpPr>
        <p:spPr/>
        <p:txBody>
          <a:bodyPr>
            <a:normAutofit fontScale="92500"/>
          </a:bodyPr>
          <a:lstStyle/>
          <a:p>
            <a:pPr algn="ctr"/>
            <a:r>
              <a:rPr lang="en-US" sz="2800" b="1" dirty="0"/>
              <a:t>In a study published in Frontiers in Nutrition, scientists noted that even really well molded foods, still tasted different. Even when the participants knew what they were eating, tried the whole food and then ate the pureed food, the mold did not help the flavor. </a:t>
            </a:r>
          </a:p>
        </p:txBody>
      </p:sp>
      <p:sp>
        <p:nvSpPr>
          <p:cNvPr id="4" name="Content Placeholder 3">
            <a:extLst>
              <a:ext uri="{FF2B5EF4-FFF2-40B4-BE49-F238E27FC236}">
                <a16:creationId xmlns:a16="http://schemas.microsoft.com/office/drawing/2014/main" id="{00E77652-6643-7151-9D60-67234EFDBF63}"/>
              </a:ext>
            </a:extLst>
          </p:cNvPr>
          <p:cNvSpPr>
            <a:spLocks noGrp="1"/>
          </p:cNvSpPr>
          <p:nvPr>
            <p:ph sz="half" idx="2"/>
          </p:nvPr>
        </p:nvSpPr>
        <p:spPr/>
        <p:txBody>
          <a:bodyPr>
            <a:normAutofit fontScale="92500"/>
          </a:bodyPr>
          <a:lstStyle/>
          <a:p>
            <a:pPr algn="ctr"/>
            <a:r>
              <a:rPr lang="en-US" sz="6600" dirty="0">
                <a:latin typeface="ADLaM Display" panose="02010000000000000000" pitchFamily="2" charset="0"/>
                <a:ea typeface="ADLaM Display" panose="02010000000000000000" pitchFamily="2" charset="0"/>
                <a:cs typeface="ADLaM Display" panose="02010000000000000000" pitchFamily="2" charset="0"/>
              </a:rPr>
              <a:t>Its not just about how it looks!</a:t>
            </a:r>
          </a:p>
        </p:txBody>
      </p:sp>
      <p:pic>
        <p:nvPicPr>
          <p:cNvPr id="6" name="Picture 5" descr="A black and white cartoon eyes&#10;&#10;Description automatically generated">
            <a:extLst>
              <a:ext uri="{FF2B5EF4-FFF2-40B4-BE49-F238E27FC236}">
                <a16:creationId xmlns:a16="http://schemas.microsoft.com/office/drawing/2014/main" id="{5C2DE110-C761-0C13-A906-17D2EEA23C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4974654"/>
            <a:ext cx="2834794" cy="2235544"/>
          </a:xfrm>
          <a:prstGeom prst="rect">
            <a:avLst/>
          </a:prstGeom>
        </p:spPr>
      </p:pic>
    </p:spTree>
    <p:extLst>
      <p:ext uri="{BB962C8B-B14F-4D97-AF65-F5344CB8AC3E}">
        <p14:creationId xmlns:p14="http://schemas.microsoft.com/office/powerpoint/2010/main" val="160980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507-24B8-F3E0-39E7-74905E77F9FA}"/>
              </a:ext>
            </a:extLst>
          </p:cNvPr>
          <p:cNvSpPr>
            <a:spLocks noGrp="1"/>
          </p:cNvSpPr>
          <p:nvPr>
            <p:ph type="title"/>
          </p:nvPr>
        </p:nvSpPr>
        <p:spPr/>
        <p:txBody>
          <a:bodyPr>
            <a:normAutofit fontScale="90000"/>
          </a:bodyPr>
          <a:lstStyle/>
          <a:p>
            <a:r>
              <a:rPr lang="en-US" dirty="0"/>
              <a:t>If food molds don’t help the flavor, why use them?</a:t>
            </a:r>
          </a:p>
        </p:txBody>
      </p:sp>
      <p:sp>
        <p:nvSpPr>
          <p:cNvPr id="3" name="Content Placeholder 2">
            <a:extLst>
              <a:ext uri="{FF2B5EF4-FFF2-40B4-BE49-F238E27FC236}">
                <a16:creationId xmlns:a16="http://schemas.microsoft.com/office/drawing/2014/main" id="{E022ECAC-238B-A798-D57A-0FCDA6F32C66}"/>
              </a:ext>
            </a:extLst>
          </p:cNvPr>
          <p:cNvSpPr>
            <a:spLocks noGrp="1"/>
          </p:cNvSpPr>
          <p:nvPr>
            <p:ph idx="1"/>
          </p:nvPr>
        </p:nvSpPr>
        <p:spPr/>
        <p:txBody>
          <a:bodyPr/>
          <a:lstStyle/>
          <a:p>
            <a:r>
              <a:rPr lang="en-US" dirty="0"/>
              <a:t>Think Keto Diet: Kale Chips, Cauliflower ‘potatoes’, the diet industry has this figured out! </a:t>
            </a:r>
          </a:p>
          <a:p>
            <a:r>
              <a:rPr lang="en-US" dirty="0"/>
              <a:t>Dignity. Food molds can help a person feel like they are eating peas with everyone else, even if they aren’t. </a:t>
            </a:r>
          </a:p>
          <a:p>
            <a:endParaRPr lang="en-US" dirty="0"/>
          </a:p>
        </p:txBody>
      </p:sp>
    </p:spTree>
    <p:extLst>
      <p:ext uri="{BB962C8B-B14F-4D97-AF65-F5344CB8AC3E}">
        <p14:creationId xmlns:p14="http://schemas.microsoft.com/office/powerpoint/2010/main" val="273382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ED16F9A-2FBF-C07F-ECAE-DBF15ECBA460}"/>
              </a:ext>
            </a:extLst>
          </p:cNvPr>
          <p:cNvSpPr>
            <a:spLocks noGrp="1"/>
          </p:cNvSpPr>
          <p:nvPr>
            <p:ph type="title"/>
          </p:nvPr>
        </p:nvSpPr>
        <p:spPr>
          <a:xfrm>
            <a:off x="5748752" y="552782"/>
            <a:ext cx="5919373" cy="1611920"/>
          </a:xfrm>
        </p:spPr>
        <p:txBody>
          <a:bodyPr>
            <a:normAutofit/>
          </a:bodyPr>
          <a:lstStyle/>
          <a:p>
            <a:r>
              <a:rPr lang="en-US" dirty="0"/>
              <a:t>Food Molds</a:t>
            </a:r>
          </a:p>
        </p:txBody>
      </p:sp>
      <p:pic>
        <p:nvPicPr>
          <p:cNvPr id="5" name="Content Placeholder 4" descr="A pan with a fried egg in it&#10;&#10;Description automatically generated">
            <a:extLst>
              <a:ext uri="{FF2B5EF4-FFF2-40B4-BE49-F238E27FC236}">
                <a16:creationId xmlns:a16="http://schemas.microsoft.com/office/drawing/2014/main" id="{A21F536D-6D42-7837-4E91-E413C83E25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562"/>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
        <p:nvSpPr>
          <p:cNvPr id="6" name="TextBox 5">
            <a:extLst>
              <a:ext uri="{FF2B5EF4-FFF2-40B4-BE49-F238E27FC236}">
                <a16:creationId xmlns:a16="http://schemas.microsoft.com/office/drawing/2014/main" id="{57003FE1-DA56-F4D9-D715-FE349E5B6882}"/>
              </a:ext>
            </a:extLst>
          </p:cNvPr>
          <p:cNvSpPr txBox="1"/>
          <p:nvPr/>
        </p:nvSpPr>
        <p:spPr>
          <a:xfrm>
            <a:off x="9423293" y="6657945"/>
            <a:ext cx="276870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gadgetsin.com/toast-styled-egg-mold.ht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pic>
        <p:nvPicPr>
          <p:cNvPr id="8" name="Picture 7">
            <a:extLst>
              <a:ext uri="{FF2B5EF4-FFF2-40B4-BE49-F238E27FC236}">
                <a16:creationId xmlns:a16="http://schemas.microsoft.com/office/drawing/2014/main" id="{91389C46-2DFE-EAA2-224A-F070630CBACE}"/>
              </a:ext>
            </a:extLst>
          </p:cNvPr>
          <p:cNvPicPr>
            <a:picLocks noChangeAspect="1"/>
          </p:cNvPicPr>
          <p:nvPr/>
        </p:nvPicPr>
        <p:blipFill>
          <a:blip r:embed="rId5"/>
          <a:srcRect l="1221" t="10387" r="60843" b="22015"/>
          <a:stretch/>
        </p:blipFill>
        <p:spPr>
          <a:xfrm>
            <a:off x="7598220" y="3248885"/>
            <a:ext cx="4625163" cy="4635796"/>
          </a:xfrm>
          <a:prstGeom prst="rect">
            <a:avLst/>
          </a:prstGeom>
        </p:spPr>
      </p:pic>
      <p:sp>
        <p:nvSpPr>
          <p:cNvPr id="10" name="Content Placeholder 9">
            <a:extLst>
              <a:ext uri="{FF2B5EF4-FFF2-40B4-BE49-F238E27FC236}">
                <a16:creationId xmlns:a16="http://schemas.microsoft.com/office/drawing/2014/main" id="{C99FD941-8D25-AED3-2539-A62528B39D71}"/>
              </a:ext>
            </a:extLst>
          </p:cNvPr>
          <p:cNvSpPr>
            <a:spLocks noGrp="1"/>
          </p:cNvSpPr>
          <p:nvPr>
            <p:ph idx="1"/>
          </p:nvPr>
        </p:nvSpPr>
        <p:spPr>
          <a:xfrm>
            <a:off x="5199321" y="2391995"/>
            <a:ext cx="6449818" cy="4265950"/>
          </a:xfrm>
        </p:spPr>
        <p:txBody>
          <a:bodyPr anchor="t">
            <a:normAutofit/>
          </a:bodyPr>
          <a:lstStyle/>
          <a:p>
            <a:r>
              <a:rPr lang="en-US" sz="2800" dirty="0"/>
              <a:t>They are more common than you think! You can</a:t>
            </a:r>
          </a:p>
          <a:p>
            <a:r>
              <a:rPr lang="en-US" sz="2800" dirty="0"/>
              <a:t>get a variety </a:t>
            </a:r>
          </a:p>
          <a:p>
            <a:r>
              <a:rPr lang="en-US" sz="2800" dirty="0"/>
              <a:t>of different </a:t>
            </a:r>
          </a:p>
          <a:p>
            <a:r>
              <a:rPr lang="en-US" sz="2800" dirty="0"/>
              <a:t>food molds to</a:t>
            </a:r>
          </a:p>
          <a:p>
            <a:r>
              <a:rPr lang="en-US" sz="2800" dirty="0"/>
              <a:t> help foods </a:t>
            </a:r>
          </a:p>
          <a:p>
            <a:r>
              <a:rPr lang="en-US" sz="2800" dirty="0"/>
              <a:t>look better</a:t>
            </a:r>
          </a:p>
          <a:p>
            <a:endParaRPr lang="en-US" dirty="0"/>
          </a:p>
          <a:p>
            <a:endParaRPr lang="en-US" dirty="0"/>
          </a:p>
        </p:txBody>
      </p:sp>
    </p:spTree>
    <p:extLst>
      <p:ext uri="{BB962C8B-B14F-4D97-AF65-F5344CB8AC3E}">
        <p14:creationId xmlns:p14="http://schemas.microsoft.com/office/powerpoint/2010/main" val="3074323547"/>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481C280F119D49ADA3EE2FA2D6CC21" ma:contentTypeVersion="18" ma:contentTypeDescription="Create a new document." ma:contentTypeScope="" ma:versionID="79ebd7a7ed2cfa9415692c86a8ccc8ff">
  <xsd:schema xmlns:xsd="http://www.w3.org/2001/XMLSchema" xmlns:xs="http://www.w3.org/2001/XMLSchema" xmlns:p="http://schemas.microsoft.com/office/2006/metadata/properties" xmlns:ns2="8ffac74b-5f2e-4fdf-a7cc-730f7a748dad" xmlns:ns3="f662cf74-d401-494c-bb04-6b1b0a86697b" targetNamespace="http://schemas.microsoft.com/office/2006/metadata/properties" ma:root="true" ma:fieldsID="b971918ec6a3fe4e667b9c5cd7d7772f" ns2:_="" ns3:_="">
    <xsd:import namespace="8ffac74b-5f2e-4fdf-a7cc-730f7a748dad"/>
    <xsd:import namespace="f662cf74-d401-494c-bb04-6b1b0a86697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ac74b-5f2e-4fdf-a7cc-730f7a748d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14e6a9-7d23-4bd7-860b-1168917b0e17}" ma:internalName="TaxCatchAll" ma:showField="CatchAllData" ma:web="8ffac74b-5f2e-4fdf-a7cc-730f7a748d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62cf74-d401-494c-bb04-6b1b0a86697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8ed7cba-b263-44e1-aaea-116db9091a5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A8DF9-8E87-4806-9B64-9B2E8465D564}"/>
</file>

<file path=customXml/itemProps2.xml><?xml version="1.0" encoding="utf-8"?>
<ds:datastoreItem xmlns:ds="http://schemas.openxmlformats.org/officeDocument/2006/customXml" ds:itemID="{DDD00F9A-3855-42EF-8C4E-05AC1057BCFC}"/>
</file>

<file path=docProps/app.xml><?xml version="1.0" encoding="utf-8"?>
<Properties xmlns="http://schemas.openxmlformats.org/officeDocument/2006/extended-properties" xmlns:vt="http://schemas.openxmlformats.org/officeDocument/2006/docPropsVTypes">
  <TotalTime>14736</TotalTime>
  <Words>865</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ADLaM Display</vt:lpstr>
      <vt:lpstr>Aptos</vt:lpstr>
      <vt:lpstr>Arial</vt:lpstr>
      <vt:lpstr>Avenir Next LT Pro</vt:lpstr>
      <vt:lpstr>Posterama</vt:lpstr>
      <vt:lpstr>SplashVTI</vt:lpstr>
      <vt:lpstr>Individualized Culinary Experiences for Modified Diets</vt:lpstr>
      <vt:lpstr>Objectives</vt:lpstr>
      <vt:lpstr>First a few housekeeping notes:</vt:lpstr>
      <vt:lpstr>Imagine you are prescribed a puree diet</vt:lpstr>
      <vt:lpstr>For most of us…..</vt:lpstr>
      <vt:lpstr>But WHY??</vt:lpstr>
      <vt:lpstr>Changing the texture actually does change the taste</vt:lpstr>
      <vt:lpstr>If food molds don’t help the flavor, why use them?</vt:lpstr>
      <vt:lpstr>Food Molds</vt:lpstr>
      <vt:lpstr>Another study in Foods Magazine</vt:lpstr>
      <vt:lpstr>What can we do to improve the taste?</vt:lpstr>
      <vt:lpstr>Taste Tests</vt:lpstr>
      <vt:lpstr>The Test Questions</vt:lpstr>
      <vt:lpstr>Lets test our theories! </vt:lpstr>
      <vt:lpstr>1. Toast</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Breanna Gregory</dc:creator>
  <cp:lastModifiedBy>Breanna Gregory</cp:lastModifiedBy>
  <cp:revision>1</cp:revision>
  <dcterms:created xsi:type="dcterms:W3CDTF">2024-08-31T17:01:04Z</dcterms:created>
  <dcterms:modified xsi:type="dcterms:W3CDTF">2024-09-19T13:12:28Z</dcterms:modified>
</cp:coreProperties>
</file>